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8"/>
  </p:notesMasterIdLst>
  <p:sldIdLst>
    <p:sldId id="307" r:id="rId3"/>
    <p:sldId id="308" r:id="rId4"/>
    <p:sldId id="318" r:id="rId5"/>
    <p:sldId id="256" r:id="rId6"/>
    <p:sldId id="327" r:id="rId7"/>
    <p:sldId id="324" r:id="rId8"/>
    <p:sldId id="320" r:id="rId9"/>
    <p:sldId id="329" r:id="rId10"/>
    <p:sldId id="331" r:id="rId11"/>
    <p:sldId id="330" r:id="rId12"/>
    <p:sldId id="335" r:id="rId13"/>
    <p:sldId id="333" r:id="rId14"/>
    <p:sldId id="319" r:id="rId15"/>
    <p:sldId id="314" r:id="rId16"/>
    <p:sldId id="315" r:id="rId17"/>
    <p:sldId id="337" r:id="rId18"/>
    <p:sldId id="336" r:id="rId19"/>
    <p:sldId id="338" r:id="rId20"/>
    <p:sldId id="317" r:id="rId21"/>
    <p:sldId id="311" r:id="rId22"/>
    <p:sldId id="312" r:id="rId23"/>
    <p:sldId id="334" r:id="rId24"/>
    <p:sldId id="339" r:id="rId25"/>
    <p:sldId id="340" r:id="rId26"/>
    <p:sldId id="34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BA"/>
    <a:srgbClr val="70AD47"/>
    <a:srgbClr val="E9EBF5"/>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32" autoAdjust="0"/>
  </p:normalViewPr>
  <p:slideViewPr>
    <p:cSldViewPr snapToGrid="0">
      <p:cViewPr varScale="1">
        <p:scale>
          <a:sx n="76" d="100"/>
          <a:sy n="76" d="100"/>
        </p:scale>
        <p:origin x="91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Ben" userId="d1f9b4bc-74c4-49a9-b489-24239b51cd26" providerId="ADAL" clId="{2F6F7003-B1D6-45C1-8B04-AE0B02F26BF6}"/>
    <pc:docChg chg="undo redo custSel addSld delSld modSld sldOrd">
      <pc:chgData name="ZBen" userId="d1f9b4bc-74c4-49a9-b489-24239b51cd26" providerId="ADAL" clId="{2F6F7003-B1D6-45C1-8B04-AE0B02F26BF6}" dt="2022-11-15T16:03:36.772" v="13262" actId="207"/>
      <pc:docMkLst>
        <pc:docMk/>
      </pc:docMkLst>
      <pc:sldChg chg="modSp del mod">
        <pc:chgData name="ZBen" userId="d1f9b4bc-74c4-49a9-b489-24239b51cd26" providerId="ADAL" clId="{2F6F7003-B1D6-45C1-8B04-AE0B02F26BF6}" dt="2022-11-15T12:28:22.496" v="7856" actId="2696"/>
        <pc:sldMkLst>
          <pc:docMk/>
          <pc:sldMk cId="3085044575" sldId="309"/>
        </pc:sldMkLst>
        <pc:spChg chg="mod">
          <ac:chgData name="ZBen" userId="d1f9b4bc-74c4-49a9-b489-24239b51cd26" providerId="ADAL" clId="{2F6F7003-B1D6-45C1-8B04-AE0B02F26BF6}" dt="2022-11-15T12:28:02.611" v="7855" actId="20577"/>
          <ac:spMkLst>
            <pc:docMk/>
            <pc:sldMk cId="3085044575" sldId="309"/>
            <ac:spMk id="8" creationId="{C050C3E5-A6AA-400E-5ECA-8A8563AEAAAD}"/>
          </ac:spMkLst>
        </pc:spChg>
      </pc:sldChg>
      <pc:sldChg chg="add">
        <pc:chgData name="ZBen" userId="d1f9b4bc-74c4-49a9-b489-24239b51cd26" providerId="ADAL" clId="{2F6F7003-B1D6-45C1-8B04-AE0B02F26BF6}" dt="2022-11-15T12:28:23.647" v="7857"/>
        <pc:sldMkLst>
          <pc:docMk/>
          <pc:sldMk cId="3530734742" sldId="309"/>
        </pc:sldMkLst>
      </pc:sldChg>
      <pc:sldChg chg="del">
        <pc:chgData name="ZBen" userId="d1f9b4bc-74c4-49a9-b489-24239b51cd26" providerId="ADAL" clId="{2F6F7003-B1D6-45C1-8B04-AE0B02F26BF6}" dt="2022-11-15T12:28:30.245" v="7858" actId="47"/>
        <pc:sldMkLst>
          <pc:docMk/>
          <pc:sldMk cId="4053661324" sldId="310"/>
        </pc:sldMkLst>
      </pc:sldChg>
      <pc:sldChg chg="modSp mod">
        <pc:chgData name="ZBen" userId="d1f9b4bc-74c4-49a9-b489-24239b51cd26" providerId="ADAL" clId="{2F6F7003-B1D6-45C1-8B04-AE0B02F26BF6}" dt="2022-11-15T15:37:02.646" v="11511" actId="1076"/>
        <pc:sldMkLst>
          <pc:docMk/>
          <pc:sldMk cId="505462757" sldId="312"/>
        </pc:sldMkLst>
        <pc:spChg chg="mod">
          <ac:chgData name="ZBen" userId="d1f9b4bc-74c4-49a9-b489-24239b51cd26" providerId="ADAL" clId="{2F6F7003-B1D6-45C1-8B04-AE0B02F26BF6}" dt="2022-11-15T15:37:02.646" v="11511" actId="1076"/>
          <ac:spMkLst>
            <pc:docMk/>
            <pc:sldMk cId="505462757" sldId="312"/>
            <ac:spMk id="80" creationId="{F1E3C1F7-EFF3-A050-18FD-537D669C2121}"/>
          </ac:spMkLst>
        </pc:spChg>
      </pc:sldChg>
      <pc:sldChg chg="modSp mod">
        <pc:chgData name="ZBen" userId="d1f9b4bc-74c4-49a9-b489-24239b51cd26" providerId="ADAL" clId="{2F6F7003-B1D6-45C1-8B04-AE0B02F26BF6}" dt="2022-11-15T12:23:51.418" v="7513" actId="108"/>
        <pc:sldMkLst>
          <pc:docMk/>
          <pc:sldMk cId="939865776" sldId="314"/>
        </pc:sldMkLst>
        <pc:spChg chg="mod">
          <ac:chgData name="ZBen" userId="d1f9b4bc-74c4-49a9-b489-24239b51cd26" providerId="ADAL" clId="{2F6F7003-B1D6-45C1-8B04-AE0B02F26BF6}" dt="2022-11-15T04:03:04.548" v="3063" actId="20577"/>
          <ac:spMkLst>
            <pc:docMk/>
            <pc:sldMk cId="939865776" sldId="314"/>
            <ac:spMk id="19" creationId="{64A4F422-401C-4F54-AE98-FDA35BCD3FF2}"/>
          </ac:spMkLst>
        </pc:spChg>
        <pc:spChg chg="mod">
          <ac:chgData name="ZBen" userId="d1f9b4bc-74c4-49a9-b489-24239b51cd26" providerId="ADAL" clId="{2F6F7003-B1D6-45C1-8B04-AE0B02F26BF6}" dt="2022-11-15T12:23:51.418" v="7513" actId="108"/>
          <ac:spMkLst>
            <pc:docMk/>
            <pc:sldMk cId="939865776" sldId="314"/>
            <ac:spMk id="46" creationId="{21577DDA-DB74-8867-36FF-847E1870DB09}"/>
          </ac:spMkLst>
        </pc:spChg>
      </pc:sldChg>
      <pc:sldChg chg="del">
        <pc:chgData name="ZBen" userId="d1f9b4bc-74c4-49a9-b489-24239b51cd26" providerId="ADAL" clId="{2F6F7003-B1D6-45C1-8B04-AE0B02F26BF6}" dt="2022-11-15T08:54:31.025" v="4406" actId="47"/>
        <pc:sldMkLst>
          <pc:docMk/>
          <pc:sldMk cId="3972090725" sldId="316"/>
        </pc:sldMkLst>
      </pc:sldChg>
      <pc:sldChg chg="modSp mod modNotesTx">
        <pc:chgData name="ZBen" userId="d1f9b4bc-74c4-49a9-b489-24239b51cd26" providerId="ADAL" clId="{2F6F7003-B1D6-45C1-8B04-AE0B02F26BF6}" dt="2022-11-15T15:36:20.934" v="11509" actId="20577"/>
        <pc:sldMkLst>
          <pc:docMk/>
          <pc:sldMk cId="967164526" sldId="317"/>
        </pc:sldMkLst>
        <pc:spChg chg="mod">
          <ac:chgData name="ZBen" userId="d1f9b4bc-74c4-49a9-b489-24239b51cd26" providerId="ADAL" clId="{2F6F7003-B1D6-45C1-8B04-AE0B02F26BF6}" dt="2022-11-15T15:35:05.296" v="11423" actId="20577"/>
          <ac:spMkLst>
            <pc:docMk/>
            <pc:sldMk cId="967164526" sldId="317"/>
            <ac:spMk id="4" creationId="{FB76E391-FF2A-BFB6-5878-8ACE30F2EBCD}"/>
          </ac:spMkLst>
        </pc:spChg>
      </pc:sldChg>
      <pc:sldChg chg="del">
        <pc:chgData name="ZBen" userId="d1f9b4bc-74c4-49a9-b489-24239b51cd26" providerId="ADAL" clId="{2F6F7003-B1D6-45C1-8B04-AE0B02F26BF6}" dt="2022-11-15T04:02:15.164" v="3034" actId="2696"/>
        <pc:sldMkLst>
          <pc:docMk/>
          <pc:sldMk cId="1672886894" sldId="320"/>
        </pc:sldMkLst>
      </pc:sldChg>
      <pc:sldChg chg="modSp add mod">
        <pc:chgData name="ZBen" userId="d1f9b4bc-74c4-49a9-b489-24239b51cd26" providerId="ADAL" clId="{2F6F7003-B1D6-45C1-8B04-AE0B02F26BF6}" dt="2022-11-15T14:58:30.357" v="9800" actId="20577"/>
        <pc:sldMkLst>
          <pc:docMk/>
          <pc:sldMk cId="3071790744" sldId="320"/>
        </pc:sldMkLst>
        <pc:spChg chg="mod">
          <ac:chgData name="ZBen" userId="d1f9b4bc-74c4-49a9-b489-24239b51cd26" providerId="ADAL" clId="{2F6F7003-B1D6-45C1-8B04-AE0B02F26BF6}" dt="2022-11-15T14:58:30.357" v="9800" actId="20577"/>
          <ac:spMkLst>
            <pc:docMk/>
            <pc:sldMk cId="3071790744" sldId="320"/>
            <ac:spMk id="72" creationId="{1C76C94F-4C4F-FCFD-F53F-62F47A8F0E0B}"/>
          </ac:spMkLst>
        </pc:spChg>
      </pc:sldChg>
      <pc:sldChg chg="del">
        <pc:chgData name="ZBen" userId="d1f9b4bc-74c4-49a9-b489-24239b51cd26" providerId="ADAL" clId="{2F6F7003-B1D6-45C1-8B04-AE0B02F26BF6}" dt="2022-11-15T04:02:30.201" v="3036" actId="47"/>
        <pc:sldMkLst>
          <pc:docMk/>
          <pc:sldMk cId="3443717061" sldId="321"/>
        </pc:sldMkLst>
      </pc:sldChg>
      <pc:sldChg chg="modNotesTx">
        <pc:chgData name="ZBen" userId="d1f9b4bc-74c4-49a9-b489-24239b51cd26" providerId="ADAL" clId="{2F6F7003-B1D6-45C1-8B04-AE0B02F26BF6}" dt="2022-11-15T15:06:32.728" v="10054" actId="20577"/>
        <pc:sldMkLst>
          <pc:docMk/>
          <pc:sldMk cId="983843460" sldId="327"/>
        </pc:sldMkLst>
      </pc:sldChg>
      <pc:sldChg chg="del">
        <pc:chgData name="ZBen" userId="d1f9b4bc-74c4-49a9-b489-24239b51cd26" providerId="ADAL" clId="{2F6F7003-B1D6-45C1-8B04-AE0B02F26BF6}" dt="2022-11-15T12:26:41.244" v="7820" actId="47"/>
        <pc:sldMkLst>
          <pc:docMk/>
          <pc:sldMk cId="529735200" sldId="328"/>
        </pc:sldMkLst>
      </pc:sldChg>
      <pc:sldChg chg="addSp delSp modSp mod modNotesTx">
        <pc:chgData name="ZBen" userId="d1f9b4bc-74c4-49a9-b489-24239b51cd26" providerId="ADAL" clId="{2F6F7003-B1D6-45C1-8B04-AE0B02F26BF6}" dt="2022-11-15T15:12:19.804" v="10500" actId="1037"/>
        <pc:sldMkLst>
          <pc:docMk/>
          <pc:sldMk cId="2853479262" sldId="329"/>
        </pc:sldMkLst>
        <pc:spChg chg="add mod">
          <ac:chgData name="ZBen" userId="d1f9b4bc-74c4-49a9-b489-24239b51cd26" providerId="ADAL" clId="{2F6F7003-B1D6-45C1-8B04-AE0B02F26BF6}" dt="2022-11-15T03:14:26.367" v="1797" actId="1036"/>
          <ac:spMkLst>
            <pc:docMk/>
            <pc:sldMk cId="2853479262" sldId="329"/>
            <ac:spMk id="2" creationId="{C4992277-69B8-FCB5-3C2E-FE5664F80367}"/>
          </ac:spMkLst>
        </pc:spChg>
        <pc:spChg chg="add mod">
          <ac:chgData name="ZBen" userId="d1f9b4bc-74c4-49a9-b489-24239b51cd26" providerId="ADAL" clId="{2F6F7003-B1D6-45C1-8B04-AE0B02F26BF6}" dt="2022-11-15T03:14:01.967" v="1787" actId="1076"/>
          <ac:spMkLst>
            <pc:docMk/>
            <pc:sldMk cId="2853479262" sldId="329"/>
            <ac:spMk id="14" creationId="{D173D149-5179-9318-6828-57D40C8F964D}"/>
          </ac:spMkLst>
        </pc:spChg>
        <pc:spChg chg="add mod">
          <ac:chgData name="ZBen" userId="d1f9b4bc-74c4-49a9-b489-24239b51cd26" providerId="ADAL" clId="{2F6F7003-B1D6-45C1-8B04-AE0B02F26BF6}" dt="2022-11-15T03:14:01.967" v="1787" actId="1076"/>
          <ac:spMkLst>
            <pc:docMk/>
            <pc:sldMk cId="2853479262" sldId="329"/>
            <ac:spMk id="15" creationId="{E63D6B9C-2ECE-791F-B97C-9FB5BCEDC629}"/>
          </ac:spMkLst>
        </pc:spChg>
        <pc:spChg chg="add mod">
          <ac:chgData name="ZBen" userId="d1f9b4bc-74c4-49a9-b489-24239b51cd26" providerId="ADAL" clId="{2F6F7003-B1D6-45C1-8B04-AE0B02F26BF6}" dt="2022-11-15T03:14:26.367" v="1797" actId="1036"/>
          <ac:spMkLst>
            <pc:docMk/>
            <pc:sldMk cId="2853479262" sldId="329"/>
            <ac:spMk id="17" creationId="{19E5C740-7727-15B8-386F-E60952B966A9}"/>
          </ac:spMkLst>
        </pc:spChg>
        <pc:spChg chg="add mod">
          <ac:chgData name="ZBen" userId="d1f9b4bc-74c4-49a9-b489-24239b51cd26" providerId="ADAL" clId="{2F6F7003-B1D6-45C1-8B04-AE0B02F26BF6}" dt="2022-11-15T03:16:32.442" v="1838" actId="208"/>
          <ac:spMkLst>
            <pc:docMk/>
            <pc:sldMk cId="2853479262" sldId="329"/>
            <ac:spMk id="18" creationId="{647D2076-4AB9-1A66-903C-245C7AF3EE2A}"/>
          </ac:spMkLst>
        </pc:spChg>
        <pc:spChg chg="mod">
          <ac:chgData name="ZBen" userId="d1f9b4bc-74c4-49a9-b489-24239b51cd26" providerId="ADAL" clId="{2F6F7003-B1D6-45C1-8B04-AE0B02F26BF6}" dt="2022-11-15T03:14:01.967" v="1787" actId="1076"/>
          <ac:spMkLst>
            <pc:docMk/>
            <pc:sldMk cId="2853479262" sldId="329"/>
            <ac:spMk id="19" creationId="{32D43475-F955-4490-3864-A19B1602E4C9}"/>
          </ac:spMkLst>
        </pc:spChg>
        <pc:spChg chg="mod">
          <ac:chgData name="ZBen" userId="d1f9b4bc-74c4-49a9-b489-24239b51cd26" providerId="ADAL" clId="{2F6F7003-B1D6-45C1-8B04-AE0B02F26BF6}" dt="2022-11-15T03:14:01.967" v="1787" actId="1076"/>
          <ac:spMkLst>
            <pc:docMk/>
            <pc:sldMk cId="2853479262" sldId="329"/>
            <ac:spMk id="20" creationId="{E491683F-296D-8E13-DF03-60D0472764DF}"/>
          </ac:spMkLst>
        </pc:spChg>
        <pc:spChg chg="mod">
          <ac:chgData name="ZBen" userId="d1f9b4bc-74c4-49a9-b489-24239b51cd26" providerId="ADAL" clId="{2F6F7003-B1D6-45C1-8B04-AE0B02F26BF6}" dt="2022-11-15T03:14:01.967" v="1787" actId="1076"/>
          <ac:spMkLst>
            <pc:docMk/>
            <pc:sldMk cId="2853479262" sldId="329"/>
            <ac:spMk id="21" creationId="{662034FE-43F4-4E00-D5DC-325C15E96C31}"/>
          </ac:spMkLst>
        </pc:spChg>
        <pc:spChg chg="mod">
          <ac:chgData name="ZBen" userId="d1f9b4bc-74c4-49a9-b489-24239b51cd26" providerId="ADAL" clId="{2F6F7003-B1D6-45C1-8B04-AE0B02F26BF6}" dt="2022-11-15T03:14:26.367" v="1797" actId="1036"/>
          <ac:spMkLst>
            <pc:docMk/>
            <pc:sldMk cId="2853479262" sldId="329"/>
            <ac:spMk id="22" creationId="{7AF11B00-C169-AA8D-3C09-727EBF333A08}"/>
          </ac:spMkLst>
        </pc:spChg>
        <pc:spChg chg="add mod">
          <ac:chgData name="ZBen" userId="d1f9b4bc-74c4-49a9-b489-24239b51cd26" providerId="ADAL" clId="{2F6F7003-B1D6-45C1-8B04-AE0B02F26BF6}" dt="2022-11-15T04:05:06.443" v="3242" actId="1076"/>
          <ac:spMkLst>
            <pc:docMk/>
            <pc:sldMk cId="2853479262" sldId="329"/>
            <ac:spMk id="24" creationId="{8742D31C-1755-DDEC-EB3E-97A7EDBB6454}"/>
          </ac:spMkLst>
        </pc:spChg>
        <pc:spChg chg="mod">
          <ac:chgData name="ZBen" userId="d1f9b4bc-74c4-49a9-b489-24239b51cd26" providerId="ADAL" clId="{2F6F7003-B1D6-45C1-8B04-AE0B02F26BF6}" dt="2022-11-15T15:12:19.804" v="10500" actId="1037"/>
          <ac:spMkLst>
            <pc:docMk/>
            <pc:sldMk cId="2853479262" sldId="329"/>
            <ac:spMk id="1048585" creationId="{00000000-0000-0000-0000-000000000000}"/>
          </ac:spMkLst>
        </pc:spChg>
        <pc:spChg chg="mod">
          <ac:chgData name="ZBen" userId="d1f9b4bc-74c4-49a9-b489-24239b51cd26" providerId="ADAL" clId="{2F6F7003-B1D6-45C1-8B04-AE0B02F26BF6}" dt="2022-11-15T15:12:19.804" v="10500" actId="1037"/>
          <ac:spMkLst>
            <pc:docMk/>
            <pc:sldMk cId="2853479262" sldId="329"/>
            <ac:spMk id="1048586" creationId="{00000000-0000-0000-0000-000000000000}"/>
          </ac:spMkLst>
        </pc:spChg>
        <pc:spChg chg="mod">
          <ac:chgData name="ZBen" userId="d1f9b4bc-74c4-49a9-b489-24239b51cd26" providerId="ADAL" clId="{2F6F7003-B1D6-45C1-8B04-AE0B02F26BF6}" dt="2022-11-15T15:12:19.804" v="10500" actId="1037"/>
          <ac:spMkLst>
            <pc:docMk/>
            <pc:sldMk cId="2853479262" sldId="329"/>
            <ac:spMk id="1048587" creationId="{00000000-0000-0000-0000-000000000000}"/>
          </ac:spMkLst>
        </pc:spChg>
        <pc:picChg chg="mod">
          <ac:chgData name="ZBen" userId="d1f9b4bc-74c4-49a9-b489-24239b51cd26" providerId="ADAL" clId="{2F6F7003-B1D6-45C1-8B04-AE0B02F26BF6}" dt="2022-11-15T03:15:12.926" v="1821" actId="1037"/>
          <ac:picMkLst>
            <pc:docMk/>
            <pc:sldMk cId="2853479262" sldId="329"/>
            <ac:picMk id="3" creationId="{2EA2C712-7D59-4670-8F8E-8867D284792F}"/>
          </ac:picMkLst>
        </pc:picChg>
        <pc:picChg chg="mod modCrop">
          <ac:chgData name="ZBen" userId="d1f9b4bc-74c4-49a9-b489-24239b51cd26" providerId="ADAL" clId="{2F6F7003-B1D6-45C1-8B04-AE0B02F26BF6}" dt="2022-11-15T03:15:12.926" v="1821" actId="1037"/>
          <ac:picMkLst>
            <pc:docMk/>
            <pc:sldMk cId="2853479262" sldId="329"/>
            <ac:picMk id="5" creationId="{93031825-D6FC-65CF-C56E-DB404A51DD74}"/>
          </ac:picMkLst>
        </pc:picChg>
        <pc:picChg chg="mod">
          <ac:chgData name="ZBen" userId="d1f9b4bc-74c4-49a9-b489-24239b51cd26" providerId="ADAL" clId="{2F6F7003-B1D6-45C1-8B04-AE0B02F26BF6}" dt="2022-11-15T03:15:12.926" v="1821" actId="1037"/>
          <ac:picMkLst>
            <pc:docMk/>
            <pc:sldMk cId="2853479262" sldId="329"/>
            <ac:picMk id="7" creationId="{7345C8E0-BF87-6AB3-688D-EECBF0E69F40}"/>
          </ac:picMkLst>
        </pc:picChg>
        <pc:picChg chg="mod">
          <ac:chgData name="ZBen" userId="d1f9b4bc-74c4-49a9-b489-24239b51cd26" providerId="ADAL" clId="{2F6F7003-B1D6-45C1-8B04-AE0B02F26BF6}" dt="2022-11-15T03:15:59.839" v="1825" actId="14100"/>
          <ac:picMkLst>
            <pc:docMk/>
            <pc:sldMk cId="2853479262" sldId="329"/>
            <ac:picMk id="11" creationId="{88680388-4E51-9525-0EDB-DE1338195519}"/>
          </ac:picMkLst>
        </pc:picChg>
        <pc:picChg chg="add del mod modCrop">
          <ac:chgData name="ZBen" userId="d1f9b4bc-74c4-49a9-b489-24239b51cd26" providerId="ADAL" clId="{2F6F7003-B1D6-45C1-8B04-AE0B02F26BF6}" dt="2022-11-15T03:14:26.367" v="1797" actId="1036"/>
          <ac:picMkLst>
            <pc:docMk/>
            <pc:sldMk cId="2853479262" sldId="329"/>
            <ac:picMk id="16" creationId="{296158F7-D3AD-88EA-BF4A-744E85BF41B5}"/>
          </ac:picMkLst>
        </pc:picChg>
        <pc:cxnChg chg="add mod">
          <ac:chgData name="ZBen" userId="d1f9b4bc-74c4-49a9-b489-24239b51cd26" providerId="ADAL" clId="{2F6F7003-B1D6-45C1-8B04-AE0B02F26BF6}" dt="2022-11-15T03:14:26.367" v="1797" actId="1036"/>
          <ac:cxnSpMkLst>
            <pc:docMk/>
            <pc:sldMk cId="2853479262" sldId="329"/>
            <ac:cxnSpMk id="6" creationId="{0F19289E-3310-7AF0-3E70-D429314E3912}"/>
          </ac:cxnSpMkLst>
        </pc:cxnChg>
        <pc:cxnChg chg="add mod">
          <ac:chgData name="ZBen" userId="d1f9b4bc-74c4-49a9-b489-24239b51cd26" providerId="ADAL" clId="{2F6F7003-B1D6-45C1-8B04-AE0B02F26BF6}" dt="2022-11-15T03:14:26.367" v="1797" actId="1036"/>
          <ac:cxnSpMkLst>
            <pc:docMk/>
            <pc:sldMk cId="2853479262" sldId="329"/>
            <ac:cxnSpMk id="9" creationId="{46D207E5-DDA1-6A36-244A-66811E992D7C}"/>
          </ac:cxnSpMkLst>
        </pc:cxnChg>
      </pc:sldChg>
      <pc:sldChg chg="addSp modSp mod modNotesTx">
        <pc:chgData name="ZBen" userId="d1f9b4bc-74c4-49a9-b489-24239b51cd26" providerId="ADAL" clId="{2F6F7003-B1D6-45C1-8B04-AE0B02F26BF6}" dt="2022-11-15T15:21:39.956" v="11113" actId="20577"/>
        <pc:sldMkLst>
          <pc:docMk/>
          <pc:sldMk cId="3860951041" sldId="330"/>
        </pc:sldMkLst>
        <pc:spChg chg="add mod">
          <ac:chgData name="ZBen" userId="d1f9b4bc-74c4-49a9-b489-24239b51cd26" providerId="ADAL" clId="{2F6F7003-B1D6-45C1-8B04-AE0B02F26BF6}" dt="2022-11-15T03:34:15.601" v="2324" actId="693"/>
          <ac:spMkLst>
            <pc:docMk/>
            <pc:sldMk cId="3860951041" sldId="330"/>
            <ac:spMk id="2" creationId="{99F3D6BD-34C5-BECB-760A-3EB3E8E1CEE5}"/>
          </ac:spMkLst>
        </pc:spChg>
        <pc:spChg chg="add mod">
          <ac:chgData name="ZBen" userId="d1f9b4bc-74c4-49a9-b489-24239b51cd26" providerId="ADAL" clId="{2F6F7003-B1D6-45C1-8B04-AE0B02F26BF6}" dt="2022-11-15T03:37:09.743" v="2400" actId="14100"/>
          <ac:spMkLst>
            <pc:docMk/>
            <pc:sldMk cId="3860951041" sldId="330"/>
            <ac:spMk id="3" creationId="{859CFEC0-3051-4A06-26C6-B337F8CA58EC}"/>
          </ac:spMkLst>
        </pc:spChg>
        <pc:spChg chg="add mod">
          <ac:chgData name="ZBen" userId="d1f9b4bc-74c4-49a9-b489-24239b51cd26" providerId="ADAL" clId="{2F6F7003-B1D6-45C1-8B04-AE0B02F26BF6}" dt="2022-11-15T03:38:49.694" v="2507" actId="1076"/>
          <ac:spMkLst>
            <pc:docMk/>
            <pc:sldMk cId="3860951041" sldId="330"/>
            <ac:spMk id="4" creationId="{5FBB588C-5620-C258-9258-CE6B03278BA0}"/>
          </ac:spMkLst>
        </pc:spChg>
        <pc:spChg chg="add mod">
          <ac:chgData name="ZBen" userId="d1f9b4bc-74c4-49a9-b489-24239b51cd26" providerId="ADAL" clId="{2F6F7003-B1D6-45C1-8B04-AE0B02F26BF6}" dt="2022-11-15T03:38:38.053" v="2497" actId="20577"/>
          <ac:spMkLst>
            <pc:docMk/>
            <pc:sldMk cId="3860951041" sldId="330"/>
            <ac:spMk id="5" creationId="{5281AE98-042C-6788-E683-C7C259021C60}"/>
          </ac:spMkLst>
        </pc:spChg>
        <pc:spChg chg="add mod">
          <ac:chgData name="ZBen" userId="d1f9b4bc-74c4-49a9-b489-24239b51cd26" providerId="ADAL" clId="{2F6F7003-B1D6-45C1-8B04-AE0B02F26BF6}" dt="2022-11-15T15:21:08.319" v="11112" actId="20577"/>
          <ac:spMkLst>
            <pc:docMk/>
            <pc:sldMk cId="3860951041" sldId="330"/>
            <ac:spMk id="6" creationId="{A0406956-DF1E-23F7-2D43-C7E8C86E2E6C}"/>
          </ac:spMkLst>
        </pc:spChg>
        <pc:spChg chg="mod">
          <ac:chgData name="ZBen" userId="d1f9b4bc-74c4-49a9-b489-24239b51cd26" providerId="ADAL" clId="{2F6F7003-B1D6-45C1-8B04-AE0B02F26BF6}" dt="2022-11-15T03:37:20.817" v="2422" actId="1035"/>
          <ac:spMkLst>
            <pc:docMk/>
            <pc:sldMk cId="3860951041" sldId="330"/>
            <ac:spMk id="36" creationId="{F6EC7BD3-60CE-1C92-93F0-4C993C5C67C5}"/>
          </ac:spMkLst>
        </pc:spChg>
        <pc:spChg chg="mod">
          <ac:chgData name="ZBen" userId="d1f9b4bc-74c4-49a9-b489-24239b51cd26" providerId="ADAL" clId="{2F6F7003-B1D6-45C1-8B04-AE0B02F26BF6}" dt="2022-11-15T03:37:20.817" v="2422" actId="1035"/>
          <ac:spMkLst>
            <pc:docMk/>
            <pc:sldMk cId="3860951041" sldId="330"/>
            <ac:spMk id="37" creationId="{C58EDA19-6388-CC49-0FA0-1D1466B8386E}"/>
          </ac:spMkLst>
        </pc:spChg>
        <pc:spChg chg="mod">
          <ac:chgData name="ZBen" userId="d1f9b4bc-74c4-49a9-b489-24239b51cd26" providerId="ADAL" clId="{2F6F7003-B1D6-45C1-8B04-AE0B02F26BF6}" dt="2022-11-15T03:37:20.817" v="2422" actId="1035"/>
          <ac:spMkLst>
            <pc:docMk/>
            <pc:sldMk cId="3860951041" sldId="330"/>
            <ac:spMk id="38" creationId="{54995406-228C-9B10-99E8-44D700C0645E}"/>
          </ac:spMkLst>
        </pc:spChg>
        <pc:spChg chg="mod">
          <ac:chgData name="ZBen" userId="d1f9b4bc-74c4-49a9-b489-24239b51cd26" providerId="ADAL" clId="{2F6F7003-B1D6-45C1-8B04-AE0B02F26BF6}" dt="2022-11-15T03:37:20.817" v="2422" actId="1035"/>
          <ac:spMkLst>
            <pc:docMk/>
            <pc:sldMk cId="3860951041" sldId="330"/>
            <ac:spMk id="39" creationId="{7793DAE0-9ADD-26D0-F60D-241C361661C8}"/>
          </ac:spMkLst>
        </pc:spChg>
        <pc:spChg chg="mod">
          <ac:chgData name="ZBen" userId="d1f9b4bc-74c4-49a9-b489-24239b51cd26" providerId="ADAL" clId="{2F6F7003-B1D6-45C1-8B04-AE0B02F26BF6}" dt="2022-11-15T03:37:20.817" v="2422" actId="1035"/>
          <ac:spMkLst>
            <pc:docMk/>
            <pc:sldMk cId="3860951041" sldId="330"/>
            <ac:spMk id="41" creationId="{B54B7E25-F8B2-DF0B-3F86-CFF8264B6101}"/>
          </ac:spMkLst>
        </pc:spChg>
        <pc:spChg chg="mod">
          <ac:chgData name="ZBen" userId="d1f9b4bc-74c4-49a9-b489-24239b51cd26" providerId="ADAL" clId="{2F6F7003-B1D6-45C1-8B04-AE0B02F26BF6}" dt="2022-11-15T03:37:20.817" v="2422" actId="1035"/>
          <ac:spMkLst>
            <pc:docMk/>
            <pc:sldMk cId="3860951041" sldId="330"/>
            <ac:spMk id="42" creationId="{968C6A3C-34B8-7B28-5CB8-4C6F009CA9DE}"/>
          </ac:spMkLst>
        </pc:spChg>
        <pc:spChg chg="mod">
          <ac:chgData name="ZBen" userId="d1f9b4bc-74c4-49a9-b489-24239b51cd26" providerId="ADAL" clId="{2F6F7003-B1D6-45C1-8B04-AE0B02F26BF6}" dt="2022-11-15T03:37:44.819" v="2449" actId="1038"/>
          <ac:spMkLst>
            <pc:docMk/>
            <pc:sldMk cId="3860951041" sldId="330"/>
            <ac:spMk id="47" creationId="{15692293-007E-731B-0664-5986B6F5070C}"/>
          </ac:spMkLst>
        </pc:spChg>
        <pc:spChg chg="mod">
          <ac:chgData name="ZBen" userId="d1f9b4bc-74c4-49a9-b489-24239b51cd26" providerId="ADAL" clId="{2F6F7003-B1D6-45C1-8B04-AE0B02F26BF6}" dt="2022-11-15T03:37:44.819" v="2449" actId="1038"/>
          <ac:spMkLst>
            <pc:docMk/>
            <pc:sldMk cId="3860951041" sldId="330"/>
            <ac:spMk id="48" creationId="{E4DF59BA-B9D1-85D3-AAF5-C40108F83593}"/>
          </ac:spMkLst>
        </pc:spChg>
        <pc:spChg chg="mod">
          <ac:chgData name="ZBen" userId="d1f9b4bc-74c4-49a9-b489-24239b51cd26" providerId="ADAL" clId="{2F6F7003-B1D6-45C1-8B04-AE0B02F26BF6}" dt="2022-11-15T03:37:20.817" v="2422" actId="1035"/>
          <ac:spMkLst>
            <pc:docMk/>
            <pc:sldMk cId="3860951041" sldId="330"/>
            <ac:spMk id="49" creationId="{48FD9FD4-E781-B329-97C7-7370F2CA3310}"/>
          </ac:spMkLst>
        </pc:spChg>
        <pc:spChg chg="mod">
          <ac:chgData name="ZBen" userId="d1f9b4bc-74c4-49a9-b489-24239b51cd26" providerId="ADAL" clId="{2F6F7003-B1D6-45C1-8B04-AE0B02F26BF6}" dt="2022-11-15T03:37:44.819" v="2449" actId="1038"/>
          <ac:spMkLst>
            <pc:docMk/>
            <pc:sldMk cId="3860951041" sldId="330"/>
            <ac:spMk id="50" creationId="{D2143134-F4AD-46B6-4D66-35ED46145976}"/>
          </ac:spMkLst>
        </pc:spChg>
        <pc:spChg chg="mod">
          <ac:chgData name="ZBen" userId="d1f9b4bc-74c4-49a9-b489-24239b51cd26" providerId="ADAL" clId="{2F6F7003-B1D6-45C1-8B04-AE0B02F26BF6}" dt="2022-11-15T03:37:44.819" v="2449" actId="1038"/>
          <ac:spMkLst>
            <pc:docMk/>
            <pc:sldMk cId="3860951041" sldId="330"/>
            <ac:spMk id="51" creationId="{0FEAC4D2-3C72-DE7F-E493-FF2EE960DA3B}"/>
          </ac:spMkLst>
        </pc:spChg>
        <pc:spChg chg="mod">
          <ac:chgData name="ZBen" userId="d1f9b4bc-74c4-49a9-b489-24239b51cd26" providerId="ADAL" clId="{2F6F7003-B1D6-45C1-8B04-AE0B02F26BF6}" dt="2022-11-15T03:37:20.817" v="2422" actId="1035"/>
          <ac:spMkLst>
            <pc:docMk/>
            <pc:sldMk cId="3860951041" sldId="330"/>
            <ac:spMk id="52" creationId="{8662C71E-36FF-F60F-A8A2-05C5291D517C}"/>
          </ac:spMkLst>
        </pc:spChg>
        <pc:spChg chg="mod">
          <ac:chgData name="ZBen" userId="d1f9b4bc-74c4-49a9-b489-24239b51cd26" providerId="ADAL" clId="{2F6F7003-B1D6-45C1-8B04-AE0B02F26BF6}" dt="2022-11-15T03:37:20.817" v="2422" actId="1035"/>
          <ac:spMkLst>
            <pc:docMk/>
            <pc:sldMk cId="3860951041" sldId="330"/>
            <ac:spMk id="53" creationId="{6FF2C288-EB05-F935-DB13-5B04ACBD9BCC}"/>
          </ac:spMkLst>
        </pc:spChg>
        <pc:spChg chg="mod">
          <ac:chgData name="ZBen" userId="d1f9b4bc-74c4-49a9-b489-24239b51cd26" providerId="ADAL" clId="{2F6F7003-B1D6-45C1-8B04-AE0B02F26BF6}" dt="2022-11-15T03:37:20.817" v="2422" actId="1035"/>
          <ac:spMkLst>
            <pc:docMk/>
            <pc:sldMk cId="3860951041" sldId="330"/>
            <ac:spMk id="54" creationId="{4E472311-AD93-5ECB-CDA5-D8C09BAE8AE1}"/>
          </ac:spMkLst>
        </pc:spChg>
        <pc:spChg chg="mod">
          <ac:chgData name="ZBen" userId="d1f9b4bc-74c4-49a9-b489-24239b51cd26" providerId="ADAL" clId="{2F6F7003-B1D6-45C1-8B04-AE0B02F26BF6}" dt="2022-11-15T03:33:34.952" v="2294" actId="1076"/>
          <ac:spMkLst>
            <pc:docMk/>
            <pc:sldMk cId="3860951041" sldId="330"/>
            <ac:spMk id="1048588" creationId="{27599CDB-1AA7-C8D1-A077-B561205EC8F9}"/>
          </ac:spMkLst>
        </pc:spChg>
        <pc:spChg chg="mod">
          <ac:chgData name="ZBen" userId="d1f9b4bc-74c4-49a9-b489-24239b51cd26" providerId="ADAL" clId="{2F6F7003-B1D6-45C1-8B04-AE0B02F26BF6}" dt="2022-11-15T03:33:34.952" v="2294" actId="1076"/>
          <ac:spMkLst>
            <pc:docMk/>
            <pc:sldMk cId="3860951041" sldId="330"/>
            <ac:spMk id="1048589" creationId="{7DB678B2-37CC-2E93-02C4-00F16CE7A271}"/>
          </ac:spMkLst>
        </pc:spChg>
        <pc:spChg chg="mod">
          <ac:chgData name="ZBen" userId="d1f9b4bc-74c4-49a9-b489-24239b51cd26" providerId="ADAL" clId="{2F6F7003-B1D6-45C1-8B04-AE0B02F26BF6}" dt="2022-11-15T03:33:34.952" v="2294" actId="1076"/>
          <ac:spMkLst>
            <pc:docMk/>
            <pc:sldMk cId="3860951041" sldId="330"/>
            <ac:spMk id="1048590" creationId="{6DBB7B1F-CED6-42F1-5394-1B1646198E35}"/>
          </ac:spMkLst>
        </pc:spChg>
        <pc:spChg chg="mod">
          <ac:chgData name="ZBen" userId="d1f9b4bc-74c4-49a9-b489-24239b51cd26" providerId="ADAL" clId="{2F6F7003-B1D6-45C1-8B04-AE0B02F26BF6}" dt="2022-11-15T03:33:34.952" v="2294" actId="1076"/>
          <ac:spMkLst>
            <pc:docMk/>
            <pc:sldMk cId="3860951041" sldId="330"/>
            <ac:spMk id="1048591" creationId="{FB3F8764-9F92-0B35-C7E1-128EA8A1C392}"/>
          </ac:spMkLst>
        </pc:spChg>
        <pc:spChg chg="mod">
          <ac:chgData name="ZBen" userId="d1f9b4bc-74c4-49a9-b489-24239b51cd26" providerId="ADAL" clId="{2F6F7003-B1D6-45C1-8B04-AE0B02F26BF6}" dt="2022-11-15T03:35:35.349" v="2339" actId="2711"/>
          <ac:spMkLst>
            <pc:docMk/>
            <pc:sldMk cId="3860951041" sldId="330"/>
            <ac:spMk id="1048592" creationId="{234006CC-51B2-1F20-090E-2437F4BD09F1}"/>
          </ac:spMkLst>
        </pc:spChg>
        <pc:spChg chg="mod">
          <ac:chgData name="ZBen" userId="d1f9b4bc-74c4-49a9-b489-24239b51cd26" providerId="ADAL" clId="{2F6F7003-B1D6-45C1-8B04-AE0B02F26BF6}" dt="2022-11-15T03:35:42.156" v="2340" actId="2711"/>
          <ac:spMkLst>
            <pc:docMk/>
            <pc:sldMk cId="3860951041" sldId="330"/>
            <ac:spMk id="1048593" creationId="{170002E4-5403-4D17-CE95-079D0D2AE69B}"/>
          </ac:spMkLst>
        </pc:spChg>
        <pc:spChg chg="mod">
          <ac:chgData name="ZBen" userId="d1f9b4bc-74c4-49a9-b489-24239b51cd26" providerId="ADAL" clId="{2F6F7003-B1D6-45C1-8B04-AE0B02F26BF6}" dt="2022-11-15T03:37:44.819" v="2449" actId="1038"/>
          <ac:spMkLst>
            <pc:docMk/>
            <pc:sldMk cId="3860951041" sldId="330"/>
            <ac:spMk id="1048594" creationId="{08E92AD8-04A1-AEBB-1024-0A7EF306F688}"/>
          </ac:spMkLst>
        </pc:spChg>
        <pc:spChg chg="mod">
          <ac:chgData name="ZBen" userId="d1f9b4bc-74c4-49a9-b489-24239b51cd26" providerId="ADAL" clId="{2F6F7003-B1D6-45C1-8B04-AE0B02F26BF6}" dt="2022-11-15T03:37:44.819" v="2449" actId="1038"/>
          <ac:spMkLst>
            <pc:docMk/>
            <pc:sldMk cId="3860951041" sldId="330"/>
            <ac:spMk id="1048602" creationId="{57F2E39A-B489-672E-4FD8-A8BF6E7818D7}"/>
          </ac:spMkLst>
        </pc:spChg>
        <pc:picChg chg="mod">
          <ac:chgData name="ZBen" userId="d1f9b4bc-74c4-49a9-b489-24239b51cd26" providerId="ADAL" clId="{2F6F7003-B1D6-45C1-8B04-AE0B02F26BF6}" dt="2022-11-15T03:37:20.817" v="2422" actId="1035"/>
          <ac:picMkLst>
            <pc:docMk/>
            <pc:sldMk cId="3860951041" sldId="330"/>
            <ac:picMk id="10" creationId="{DF5109D1-C522-8A18-801A-98D56D9ACF07}"/>
          </ac:picMkLst>
        </pc:picChg>
        <pc:picChg chg="mod">
          <ac:chgData name="ZBen" userId="d1f9b4bc-74c4-49a9-b489-24239b51cd26" providerId="ADAL" clId="{2F6F7003-B1D6-45C1-8B04-AE0B02F26BF6}" dt="2022-11-15T03:37:20.817" v="2422" actId="1035"/>
          <ac:picMkLst>
            <pc:docMk/>
            <pc:sldMk cId="3860951041" sldId="330"/>
            <ac:picMk id="12" creationId="{2DEA9291-FC2F-60DA-9A90-21C31C162399}"/>
          </ac:picMkLst>
        </pc:picChg>
        <pc:picChg chg="mod">
          <ac:chgData name="ZBen" userId="d1f9b4bc-74c4-49a9-b489-24239b51cd26" providerId="ADAL" clId="{2F6F7003-B1D6-45C1-8B04-AE0B02F26BF6}" dt="2022-11-15T03:37:20.817" v="2422" actId="1035"/>
          <ac:picMkLst>
            <pc:docMk/>
            <pc:sldMk cId="3860951041" sldId="330"/>
            <ac:picMk id="32" creationId="{39AB783B-5304-A024-1045-B9E00C43950C}"/>
          </ac:picMkLst>
        </pc:picChg>
        <pc:picChg chg="mod">
          <ac:chgData name="ZBen" userId="d1f9b4bc-74c4-49a9-b489-24239b51cd26" providerId="ADAL" clId="{2F6F7003-B1D6-45C1-8B04-AE0B02F26BF6}" dt="2022-11-15T03:37:20.817" v="2422" actId="1035"/>
          <ac:picMkLst>
            <pc:docMk/>
            <pc:sldMk cId="3860951041" sldId="330"/>
            <ac:picMk id="33" creationId="{B8467D44-1CB5-8702-5116-215F01751563}"/>
          </ac:picMkLst>
        </pc:picChg>
        <pc:picChg chg="mod">
          <ac:chgData name="ZBen" userId="d1f9b4bc-74c4-49a9-b489-24239b51cd26" providerId="ADAL" clId="{2F6F7003-B1D6-45C1-8B04-AE0B02F26BF6}" dt="2022-11-15T03:37:20.817" v="2422" actId="1035"/>
          <ac:picMkLst>
            <pc:docMk/>
            <pc:sldMk cId="3860951041" sldId="330"/>
            <ac:picMk id="34" creationId="{73B836B5-0233-01AD-B2E8-75E17FD00F84}"/>
          </ac:picMkLst>
        </pc:picChg>
        <pc:picChg chg="mod">
          <ac:chgData name="ZBen" userId="d1f9b4bc-74c4-49a9-b489-24239b51cd26" providerId="ADAL" clId="{2F6F7003-B1D6-45C1-8B04-AE0B02F26BF6}" dt="2022-11-15T03:37:20.817" v="2422" actId="1035"/>
          <ac:picMkLst>
            <pc:docMk/>
            <pc:sldMk cId="3860951041" sldId="330"/>
            <ac:picMk id="35" creationId="{C4742B09-8A36-0F0E-3E61-1CDC7F1E49CB}"/>
          </ac:picMkLst>
        </pc:picChg>
        <pc:picChg chg="mod">
          <ac:chgData name="ZBen" userId="d1f9b4bc-74c4-49a9-b489-24239b51cd26" providerId="ADAL" clId="{2F6F7003-B1D6-45C1-8B04-AE0B02F26BF6}" dt="2022-11-15T03:33:34.952" v="2294" actId="1076"/>
          <ac:picMkLst>
            <pc:docMk/>
            <pc:sldMk cId="3860951041" sldId="330"/>
            <ac:picMk id="55" creationId="{8C3AFBC5-3930-DAC2-F899-CCB4D784E531}"/>
          </ac:picMkLst>
        </pc:picChg>
        <pc:picChg chg="mod">
          <ac:chgData name="ZBen" userId="d1f9b4bc-74c4-49a9-b489-24239b51cd26" providerId="ADAL" clId="{2F6F7003-B1D6-45C1-8B04-AE0B02F26BF6}" dt="2022-11-15T03:33:34.952" v="2294" actId="1076"/>
          <ac:picMkLst>
            <pc:docMk/>
            <pc:sldMk cId="3860951041" sldId="330"/>
            <ac:picMk id="56" creationId="{2BB26B72-1220-E56C-4D0E-1C31F6FDADAC}"/>
          </ac:picMkLst>
        </pc:picChg>
        <pc:picChg chg="mod">
          <ac:chgData name="ZBen" userId="d1f9b4bc-74c4-49a9-b489-24239b51cd26" providerId="ADAL" clId="{2F6F7003-B1D6-45C1-8B04-AE0B02F26BF6}" dt="2022-11-15T03:33:34.952" v="2294" actId="1076"/>
          <ac:picMkLst>
            <pc:docMk/>
            <pc:sldMk cId="3860951041" sldId="330"/>
            <ac:picMk id="1048580" creationId="{9A313890-A187-F67E-ABA6-D1A6793CBB4E}"/>
          </ac:picMkLst>
        </pc:picChg>
        <pc:picChg chg="mod">
          <ac:chgData name="ZBen" userId="d1f9b4bc-74c4-49a9-b489-24239b51cd26" providerId="ADAL" clId="{2F6F7003-B1D6-45C1-8B04-AE0B02F26BF6}" dt="2022-11-15T03:33:34.952" v="2294" actId="1076"/>
          <ac:picMkLst>
            <pc:docMk/>
            <pc:sldMk cId="3860951041" sldId="330"/>
            <ac:picMk id="1048581" creationId="{2700989E-354F-FAF1-444C-ADA540ECDAA2}"/>
          </ac:picMkLst>
        </pc:picChg>
        <pc:picChg chg="mod">
          <ac:chgData name="ZBen" userId="d1f9b4bc-74c4-49a9-b489-24239b51cd26" providerId="ADAL" clId="{2F6F7003-B1D6-45C1-8B04-AE0B02F26BF6}" dt="2022-11-15T03:33:34.952" v="2294" actId="1076"/>
          <ac:picMkLst>
            <pc:docMk/>
            <pc:sldMk cId="3860951041" sldId="330"/>
            <ac:picMk id="1048582" creationId="{E5CFE9E2-1111-5928-4DAE-D128AEDB55DB}"/>
          </ac:picMkLst>
        </pc:picChg>
        <pc:picChg chg="mod">
          <ac:chgData name="ZBen" userId="d1f9b4bc-74c4-49a9-b489-24239b51cd26" providerId="ADAL" clId="{2F6F7003-B1D6-45C1-8B04-AE0B02F26BF6}" dt="2022-11-15T03:33:34.952" v="2294" actId="1076"/>
          <ac:picMkLst>
            <pc:docMk/>
            <pc:sldMk cId="3860951041" sldId="330"/>
            <ac:picMk id="1048583" creationId="{DFF0FC51-A3F3-D23D-7CFD-6E22C9CC0797}"/>
          </ac:picMkLst>
        </pc:picChg>
        <pc:cxnChg chg="mod">
          <ac:chgData name="ZBen" userId="d1f9b4bc-74c4-49a9-b489-24239b51cd26" providerId="ADAL" clId="{2F6F7003-B1D6-45C1-8B04-AE0B02F26BF6}" dt="2022-11-15T03:37:20.817" v="2422" actId="1035"/>
          <ac:cxnSpMkLst>
            <pc:docMk/>
            <pc:sldMk cId="3860951041" sldId="330"/>
            <ac:cxnSpMk id="17" creationId="{91151386-D0EB-B512-B98F-565DB024B840}"/>
          </ac:cxnSpMkLst>
        </pc:cxnChg>
        <pc:cxnChg chg="mod">
          <ac:chgData name="ZBen" userId="d1f9b4bc-74c4-49a9-b489-24239b51cd26" providerId="ADAL" clId="{2F6F7003-B1D6-45C1-8B04-AE0B02F26BF6}" dt="2022-11-15T03:37:20.817" v="2422" actId="1035"/>
          <ac:cxnSpMkLst>
            <pc:docMk/>
            <pc:sldMk cId="3860951041" sldId="330"/>
            <ac:cxnSpMk id="18" creationId="{CA0448E1-6554-AA92-5E12-7BC8C73DF76F}"/>
          </ac:cxnSpMkLst>
        </pc:cxnChg>
        <pc:cxnChg chg="mod">
          <ac:chgData name="ZBen" userId="d1f9b4bc-74c4-49a9-b489-24239b51cd26" providerId="ADAL" clId="{2F6F7003-B1D6-45C1-8B04-AE0B02F26BF6}" dt="2022-11-15T03:37:20.817" v="2422" actId="1035"/>
          <ac:cxnSpMkLst>
            <pc:docMk/>
            <pc:sldMk cId="3860951041" sldId="330"/>
            <ac:cxnSpMk id="19" creationId="{DBF9626D-40F6-FA6D-1803-D8DFE5E9C753}"/>
          </ac:cxnSpMkLst>
        </pc:cxnChg>
        <pc:cxnChg chg="mod">
          <ac:chgData name="ZBen" userId="d1f9b4bc-74c4-49a9-b489-24239b51cd26" providerId="ADAL" clId="{2F6F7003-B1D6-45C1-8B04-AE0B02F26BF6}" dt="2022-11-15T03:37:20.817" v="2422" actId="1035"/>
          <ac:cxnSpMkLst>
            <pc:docMk/>
            <pc:sldMk cId="3860951041" sldId="330"/>
            <ac:cxnSpMk id="20" creationId="{33CC8C96-89A2-7A48-2482-74F32EF2383D}"/>
          </ac:cxnSpMkLst>
        </pc:cxnChg>
        <pc:cxnChg chg="mod">
          <ac:chgData name="ZBen" userId="d1f9b4bc-74c4-49a9-b489-24239b51cd26" providerId="ADAL" clId="{2F6F7003-B1D6-45C1-8B04-AE0B02F26BF6}" dt="2022-11-15T03:37:20.817" v="2422" actId="1035"/>
          <ac:cxnSpMkLst>
            <pc:docMk/>
            <pc:sldMk cId="3860951041" sldId="330"/>
            <ac:cxnSpMk id="21" creationId="{397604BE-F558-2D41-9F36-7D9D9F8B8DF6}"/>
          </ac:cxnSpMkLst>
        </pc:cxnChg>
        <pc:cxnChg chg="mod">
          <ac:chgData name="ZBen" userId="d1f9b4bc-74c4-49a9-b489-24239b51cd26" providerId="ADAL" clId="{2F6F7003-B1D6-45C1-8B04-AE0B02F26BF6}" dt="2022-11-15T03:37:20.817" v="2422" actId="1035"/>
          <ac:cxnSpMkLst>
            <pc:docMk/>
            <pc:sldMk cId="3860951041" sldId="330"/>
            <ac:cxnSpMk id="23" creationId="{D9AE9D07-4ED4-DC92-A032-D3E3E38FCC7F}"/>
          </ac:cxnSpMkLst>
        </pc:cxnChg>
        <pc:cxnChg chg="mod">
          <ac:chgData name="ZBen" userId="d1f9b4bc-74c4-49a9-b489-24239b51cd26" providerId="ADAL" clId="{2F6F7003-B1D6-45C1-8B04-AE0B02F26BF6}" dt="2022-11-15T03:37:20.817" v="2422" actId="1035"/>
          <ac:cxnSpMkLst>
            <pc:docMk/>
            <pc:sldMk cId="3860951041" sldId="330"/>
            <ac:cxnSpMk id="24" creationId="{2CBEFC26-BBD5-57CC-2D37-07951094180B}"/>
          </ac:cxnSpMkLst>
        </pc:cxnChg>
        <pc:cxnChg chg="mod">
          <ac:chgData name="ZBen" userId="d1f9b4bc-74c4-49a9-b489-24239b51cd26" providerId="ADAL" clId="{2F6F7003-B1D6-45C1-8B04-AE0B02F26BF6}" dt="2022-11-15T03:37:20.817" v="2422" actId="1035"/>
          <ac:cxnSpMkLst>
            <pc:docMk/>
            <pc:sldMk cId="3860951041" sldId="330"/>
            <ac:cxnSpMk id="26" creationId="{9473121F-822C-2E90-E863-E61CE29FA2F3}"/>
          </ac:cxnSpMkLst>
        </pc:cxnChg>
        <pc:cxnChg chg="mod">
          <ac:chgData name="ZBen" userId="d1f9b4bc-74c4-49a9-b489-24239b51cd26" providerId="ADAL" clId="{2F6F7003-B1D6-45C1-8B04-AE0B02F26BF6}" dt="2022-11-15T03:37:20.817" v="2422" actId="1035"/>
          <ac:cxnSpMkLst>
            <pc:docMk/>
            <pc:sldMk cId="3860951041" sldId="330"/>
            <ac:cxnSpMk id="28" creationId="{AACA0FDE-FD55-9365-4128-5D158838EC99}"/>
          </ac:cxnSpMkLst>
        </pc:cxnChg>
        <pc:cxnChg chg="mod">
          <ac:chgData name="ZBen" userId="d1f9b4bc-74c4-49a9-b489-24239b51cd26" providerId="ADAL" clId="{2F6F7003-B1D6-45C1-8B04-AE0B02F26BF6}" dt="2022-11-15T03:37:20.817" v="2422" actId="1035"/>
          <ac:cxnSpMkLst>
            <pc:docMk/>
            <pc:sldMk cId="3860951041" sldId="330"/>
            <ac:cxnSpMk id="29" creationId="{DEBDB5F4-7CD7-96F8-9CBB-EA63E82F3A54}"/>
          </ac:cxnSpMkLst>
        </pc:cxnChg>
        <pc:cxnChg chg="mod">
          <ac:chgData name="ZBen" userId="d1f9b4bc-74c4-49a9-b489-24239b51cd26" providerId="ADAL" clId="{2F6F7003-B1D6-45C1-8B04-AE0B02F26BF6}" dt="2022-11-15T03:37:20.817" v="2422" actId="1035"/>
          <ac:cxnSpMkLst>
            <pc:docMk/>
            <pc:sldMk cId="3860951041" sldId="330"/>
            <ac:cxnSpMk id="30" creationId="{214401A7-634A-70CC-04A7-29A869A921FA}"/>
          </ac:cxnSpMkLst>
        </pc:cxnChg>
        <pc:cxnChg chg="mod">
          <ac:chgData name="ZBen" userId="d1f9b4bc-74c4-49a9-b489-24239b51cd26" providerId="ADAL" clId="{2F6F7003-B1D6-45C1-8B04-AE0B02F26BF6}" dt="2022-11-15T03:33:34.952" v="2294" actId="1076"/>
          <ac:cxnSpMkLst>
            <pc:docMk/>
            <pc:sldMk cId="3860951041" sldId="330"/>
            <ac:cxnSpMk id="57" creationId="{968F208E-21B3-929A-7606-7AFFBFFFDF9C}"/>
          </ac:cxnSpMkLst>
        </pc:cxnChg>
        <pc:cxnChg chg="mod">
          <ac:chgData name="ZBen" userId="d1f9b4bc-74c4-49a9-b489-24239b51cd26" providerId="ADAL" clId="{2F6F7003-B1D6-45C1-8B04-AE0B02F26BF6}" dt="2022-11-15T03:33:34.952" v="2294" actId="1076"/>
          <ac:cxnSpMkLst>
            <pc:docMk/>
            <pc:sldMk cId="3860951041" sldId="330"/>
            <ac:cxnSpMk id="58" creationId="{6ADF6FEA-238D-3630-2130-D884069C0F23}"/>
          </ac:cxnSpMkLst>
        </pc:cxnChg>
        <pc:cxnChg chg="mod">
          <ac:chgData name="ZBen" userId="d1f9b4bc-74c4-49a9-b489-24239b51cd26" providerId="ADAL" clId="{2F6F7003-B1D6-45C1-8B04-AE0B02F26BF6}" dt="2022-11-15T03:33:34.952" v="2294" actId="1076"/>
          <ac:cxnSpMkLst>
            <pc:docMk/>
            <pc:sldMk cId="3860951041" sldId="330"/>
            <ac:cxnSpMk id="59" creationId="{C205A570-A38F-52C4-4888-A1F9CB625900}"/>
          </ac:cxnSpMkLst>
        </pc:cxnChg>
        <pc:cxnChg chg="mod">
          <ac:chgData name="ZBen" userId="d1f9b4bc-74c4-49a9-b489-24239b51cd26" providerId="ADAL" clId="{2F6F7003-B1D6-45C1-8B04-AE0B02F26BF6}" dt="2022-11-15T03:33:34.952" v="2294" actId="1076"/>
          <ac:cxnSpMkLst>
            <pc:docMk/>
            <pc:sldMk cId="3860951041" sldId="330"/>
            <ac:cxnSpMk id="60" creationId="{D0761EDB-6783-4497-6148-114986C1E0A8}"/>
          </ac:cxnSpMkLst>
        </pc:cxnChg>
        <pc:cxnChg chg="mod">
          <ac:chgData name="ZBen" userId="d1f9b4bc-74c4-49a9-b489-24239b51cd26" providerId="ADAL" clId="{2F6F7003-B1D6-45C1-8B04-AE0B02F26BF6}" dt="2022-11-15T03:33:34.952" v="2294" actId="1076"/>
          <ac:cxnSpMkLst>
            <pc:docMk/>
            <pc:sldMk cId="3860951041" sldId="330"/>
            <ac:cxnSpMk id="61" creationId="{65C25AEA-A91E-0A4C-7EEA-9BF69914948C}"/>
          </ac:cxnSpMkLst>
        </pc:cxnChg>
        <pc:cxnChg chg="mod">
          <ac:chgData name="ZBen" userId="d1f9b4bc-74c4-49a9-b489-24239b51cd26" providerId="ADAL" clId="{2F6F7003-B1D6-45C1-8B04-AE0B02F26BF6}" dt="2022-11-15T03:33:34.952" v="2294" actId="1076"/>
          <ac:cxnSpMkLst>
            <pc:docMk/>
            <pc:sldMk cId="3860951041" sldId="330"/>
            <ac:cxnSpMk id="62" creationId="{BBCBECD2-68C7-75E9-7A58-65F5F22352A6}"/>
          </ac:cxnSpMkLst>
        </pc:cxnChg>
        <pc:cxnChg chg="mod">
          <ac:chgData name="ZBen" userId="d1f9b4bc-74c4-49a9-b489-24239b51cd26" providerId="ADAL" clId="{2F6F7003-B1D6-45C1-8B04-AE0B02F26BF6}" dt="2022-11-15T03:33:34.952" v="2294" actId="1076"/>
          <ac:cxnSpMkLst>
            <pc:docMk/>
            <pc:sldMk cId="3860951041" sldId="330"/>
            <ac:cxnSpMk id="63" creationId="{E51B897E-ADD7-5BB9-693C-47876CEDF0E4}"/>
          </ac:cxnSpMkLst>
        </pc:cxnChg>
        <pc:cxnChg chg="mod">
          <ac:chgData name="ZBen" userId="d1f9b4bc-74c4-49a9-b489-24239b51cd26" providerId="ADAL" clId="{2F6F7003-B1D6-45C1-8B04-AE0B02F26BF6}" dt="2022-11-15T03:33:34.952" v="2294" actId="1076"/>
          <ac:cxnSpMkLst>
            <pc:docMk/>
            <pc:sldMk cId="3860951041" sldId="330"/>
            <ac:cxnSpMk id="1048576" creationId="{2F88F186-9362-578B-9A53-F5EB4A4711C2}"/>
          </ac:cxnSpMkLst>
        </pc:cxnChg>
        <pc:cxnChg chg="mod">
          <ac:chgData name="ZBen" userId="d1f9b4bc-74c4-49a9-b489-24239b51cd26" providerId="ADAL" clId="{2F6F7003-B1D6-45C1-8B04-AE0B02F26BF6}" dt="2022-11-15T03:33:34.952" v="2294" actId="1076"/>
          <ac:cxnSpMkLst>
            <pc:docMk/>
            <pc:sldMk cId="3860951041" sldId="330"/>
            <ac:cxnSpMk id="1048577" creationId="{CEBD2A91-C67C-C513-7699-EA9456694143}"/>
          </ac:cxnSpMkLst>
        </pc:cxnChg>
        <pc:cxnChg chg="mod">
          <ac:chgData name="ZBen" userId="d1f9b4bc-74c4-49a9-b489-24239b51cd26" providerId="ADAL" clId="{2F6F7003-B1D6-45C1-8B04-AE0B02F26BF6}" dt="2022-11-15T03:33:34.952" v="2294" actId="1076"/>
          <ac:cxnSpMkLst>
            <pc:docMk/>
            <pc:sldMk cId="3860951041" sldId="330"/>
            <ac:cxnSpMk id="1048578" creationId="{75999FDF-01E6-AA5B-7488-DCEDB99E4F00}"/>
          </ac:cxnSpMkLst>
        </pc:cxnChg>
        <pc:cxnChg chg="mod">
          <ac:chgData name="ZBen" userId="d1f9b4bc-74c4-49a9-b489-24239b51cd26" providerId="ADAL" clId="{2F6F7003-B1D6-45C1-8B04-AE0B02F26BF6}" dt="2022-11-15T03:33:34.952" v="2294" actId="1076"/>
          <ac:cxnSpMkLst>
            <pc:docMk/>
            <pc:sldMk cId="3860951041" sldId="330"/>
            <ac:cxnSpMk id="1048579" creationId="{41002A03-0B57-E905-6DB4-EA71F6B3D56D}"/>
          </ac:cxnSpMkLst>
        </pc:cxnChg>
      </pc:sldChg>
      <pc:sldChg chg="addSp modSp mod modNotesTx">
        <pc:chgData name="ZBen" userId="d1f9b4bc-74c4-49a9-b489-24239b51cd26" providerId="ADAL" clId="{2F6F7003-B1D6-45C1-8B04-AE0B02F26BF6}" dt="2022-11-15T15:19:23.090" v="10885" actId="20577"/>
        <pc:sldMkLst>
          <pc:docMk/>
          <pc:sldMk cId="2216110658" sldId="331"/>
        </pc:sldMkLst>
        <pc:spChg chg="add mod">
          <ac:chgData name="ZBen" userId="d1f9b4bc-74c4-49a9-b489-24239b51cd26" providerId="ADAL" clId="{2F6F7003-B1D6-45C1-8B04-AE0B02F26BF6}" dt="2022-11-15T04:05:46.792" v="3261" actId="14100"/>
          <ac:spMkLst>
            <pc:docMk/>
            <pc:sldMk cId="2216110658" sldId="331"/>
            <ac:spMk id="2" creationId="{1B42EF6E-66EA-D8DE-9E6C-C82A917B8D9E}"/>
          </ac:spMkLst>
        </pc:spChg>
        <pc:spChg chg="add mod">
          <ac:chgData name="ZBen" userId="d1f9b4bc-74c4-49a9-b489-24239b51cd26" providerId="ADAL" clId="{2F6F7003-B1D6-45C1-8B04-AE0B02F26BF6}" dt="2022-11-15T12:22:37.861" v="7461" actId="1076"/>
          <ac:spMkLst>
            <pc:docMk/>
            <pc:sldMk cId="2216110658" sldId="331"/>
            <ac:spMk id="5" creationId="{45826C24-52FD-9F13-F1B0-09E87626D6D1}"/>
          </ac:spMkLst>
        </pc:spChg>
        <pc:spChg chg="add mod">
          <ac:chgData name="ZBen" userId="d1f9b4bc-74c4-49a9-b489-24239b51cd26" providerId="ADAL" clId="{2F6F7003-B1D6-45C1-8B04-AE0B02F26BF6}" dt="2022-11-15T12:23:00.839" v="7491" actId="1036"/>
          <ac:spMkLst>
            <pc:docMk/>
            <pc:sldMk cId="2216110658" sldId="331"/>
            <ac:spMk id="6" creationId="{84A493D5-2DD2-8CC3-54C6-4975DEA5CE79}"/>
          </ac:spMkLst>
        </pc:spChg>
        <pc:spChg chg="add mod">
          <ac:chgData name="ZBen" userId="d1f9b4bc-74c4-49a9-b489-24239b51cd26" providerId="ADAL" clId="{2F6F7003-B1D6-45C1-8B04-AE0B02F26BF6}" dt="2022-11-15T12:22:07.958" v="7450" actId="17032"/>
          <ac:spMkLst>
            <pc:docMk/>
            <pc:sldMk cId="2216110658" sldId="331"/>
            <ac:spMk id="14" creationId="{E28B2E84-8A45-1077-510C-4F1D41127A29}"/>
          </ac:spMkLst>
        </pc:spChg>
        <pc:spChg chg="add mod">
          <ac:chgData name="ZBen" userId="d1f9b4bc-74c4-49a9-b489-24239b51cd26" providerId="ADAL" clId="{2F6F7003-B1D6-45C1-8B04-AE0B02F26BF6}" dt="2022-11-15T12:22:22.166" v="7453"/>
          <ac:spMkLst>
            <pc:docMk/>
            <pc:sldMk cId="2216110658" sldId="331"/>
            <ac:spMk id="16" creationId="{96F5BADC-F365-F4F4-3EA4-35E863F8B842}"/>
          </ac:spMkLst>
        </pc:spChg>
        <pc:spChg chg="add mod">
          <ac:chgData name="ZBen" userId="d1f9b4bc-74c4-49a9-b489-24239b51cd26" providerId="ADAL" clId="{2F6F7003-B1D6-45C1-8B04-AE0B02F26BF6}" dt="2022-11-15T12:22:51.178" v="7483" actId="20577"/>
          <ac:spMkLst>
            <pc:docMk/>
            <pc:sldMk cId="2216110658" sldId="331"/>
            <ac:spMk id="17" creationId="{DD55AA80-D9A2-11F6-CF7D-39DF24F688C0}"/>
          </ac:spMkLst>
        </pc:spChg>
        <pc:spChg chg="mod">
          <ac:chgData name="ZBen" userId="d1f9b4bc-74c4-49a9-b489-24239b51cd26" providerId="ADAL" clId="{2F6F7003-B1D6-45C1-8B04-AE0B02F26BF6}" dt="2022-11-15T12:23:07.420" v="7492" actId="207"/>
          <ac:spMkLst>
            <pc:docMk/>
            <pc:sldMk cId="2216110658" sldId="331"/>
            <ac:spMk id="1048584" creationId="{00000000-0000-0000-0000-000000000000}"/>
          </ac:spMkLst>
        </pc:spChg>
        <pc:spChg chg="mod">
          <ac:chgData name="ZBen" userId="d1f9b4bc-74c4-49a9-b489-24239b51cd26" providerId="ADAL" clId="{2F6F7003-B1D6-45C1-8B04-AE0B02F26BF6}" dt="2022-11-15T03:17:13.141" v="1841" actId="1076"/>
          <ac:spMkLst>
            <pc:docMk/>
            <pc:sldMk cId="2216110658" sldId="331"/>
            <ac:spMk id="1048585" creationId="{00000000-0000-0000-0000-000000000000}"/>
          </ac:spMkLst>
        </pc:spChg>
        <pc:spChg chg="mod">
          <ac:chgData name="ZBen" userId="d1f9b4bc-74c4-49a9-b489-24239b51cd26" providerId="ADAL" clId="{2F6F7003-B1D6-45C1-8B04-AE0B02F26BF6}" dt="2022-11-15T03:17:13.141" v="1841" actId="1076"/>
          <ac:spMkLst>
            <pc:docMk/>
            <pc:sldMk cId="2216110658" sldId="331"/>
            <ac:spMk id="1048586" creationId="{00000000-0000-0000-0000-000000000000}"/>
          </ac:spMkLst>
        </pc:spChg>
        <pc:spChg chg="mod">
          <ac:chgData name="ZBen" userId="d1f9b4bc-74c4-49a9-b489-24239b51cd26" providerId="ADAL" clId="{2F6F7003-B1D6-45C1-8B04-AE0B02F26BF6}" dt="2022-11-15T03:17:13.141" v="1841" actId="1076"/>
          <ac:spMkLst>
            <pc:docMk/>
            <pc:sldMk cId="2216110658" sldId="331"/>
            <ac:spMk id="1048587" creationId="{00000000-0000-0000-0000-000000000000}"/>
          </ac:spMkLst>
        </pc:spChg>
        <pc:graphicFrameChg chg="mod modGraphic">
          <ac:chgData name="ZBen" userId="d1f9b4bc-74c4-49a9-b489-24239b51cd26" providerId="ADAL" clId="{2F6F7003-B1D6-45C1-8B04-AE0B02F26BF6}" dt="2022-11-15T14:54:34.213" v="9661" actId="1076"/>
          <ac:graphicFrameMkLst>
            <pc:docMk/>
            <pc:sldMk cId="2216110658" sldId="331"/>
            <ac:graphicFrameMk id="3" creationId="{014D110F-3BCE-55EB-8B7D-D570FA6494CF}"/>
          </ac:graphicFrameMkLst>
        </pc:graphicFrameChg>
        <pc:picChg chg="mod">
          <ac:chgData name="ZBen" userId="d1f9b4bc-74c4-49a9-b489-24239b51cd26" providerId="ADAL" clId="{2F6F7003-B1D6-45C1-8B04-AE0B02F26BF6}" dt="2022-11-15T04:05:30.969" v="3245" actId="14100"/>
          <ac:picMkLst>
            <pc:docMk/>
            <pc:sldMk cId="2216110658" sldId="331"/>
            <ac:picMk id="4" creationId="{DCCA17B1-1F80-5967-5C6F-1E916FE54CDE}"/>
          </ac:picMkLst>
        </pc:picChg>
        <pc:picChg chg="mod">
          <ac:chgData name="ZBen" userId="d1f9b4bc-74c4-49a9-b489-24239b51cd26" providerId="ADAL" clId="{2F6F7003-B1D6-45C1-8B04-AE0B02F26BF6}" dt="2022-11-15T12:22:34.194" v="7460" actId="1076"/>
          <ac:picMkLst>
            <pc:docMk/>
            <pc:sldMk cId="2216110658" sldId="331"/>
            <ac:picMk id="8" creationId="{5D96A28A-5A63-E4FE-38DA-9B57BEC2BC50}"/>
          </ac:picMkLst>
        </pc:picChg>
        <pc:cxnChg chg="add mod">
          <ac:chgData name="ZBen" userId="d1f9b4bc-74c4-49a9-b489-24239b51cd26" providerId="ADAL" clId="{2F6F7003-B1D6-45C1-8B04-AE0B02F26BF6}" dt="2022-11-15T12:22:16.989" v="7452" actId="14100"/>
          <ac:cxnSpMkLst>
            <pc:docMk/>
            <pc:sldMk cId="2216110658" sldId="331"/>
            <ac:cxnSpMk id="9" creationId="{5DD91D21-9626-5A63-C863-0FDB4F47CB08}"/>
          </ac:cxnSpMkLst>
        </pc:cxnChg>
        <pc:cxnChg chg="add mod">
          <ac:chgData name="ZBen" userId="d1f9b4bc-74c4-49a9-b489-24239b51cd26" providerId="ADAL" clId="{2F6F7003-B1D6-45C1-8B04-AE0B02F26BF6}" dt="2022-11-15T12:22:11.488" v="7451" actId="1076"/>
          <ac:cxnSpMkLst>
            <pc:docMk/>
            <pc:sldMk cId="2216110658" sldId="331"/>
            <ac:cxnSpMk id="12" creationId="{FF0F4E04-6F6F-10CC-8A7D-67D038791828}"/>
          </ac:cxnSpMkLst>
        </pc:cxnChg>
        <pc:cxnChg chg="add mod">
          <ac:chgData name="ZBen" userId="d1f9b4bc-74c4-49a9-b489-24239b51cd26" providerId="ADAL" clId="{2F6F7003-B1D6-45C1-8B04-AE0B02F26BF6}" dt="2022-11-15T15:17:55.542" v="10849" actId="13822"/>
          <ac:cxnSpMkLst>
            <pc:docMk/>
            <pc:sldMk cId="2216110658" sldId="331"/>
            <ac:cxnSpMk id="19" creationId="{C56BE234-3FE9-E7EA-C2D0-6A3E53D449E4}"/>
          </ac:cxnSpMkLst>
        </pc:cxnChg>
      </pc:sldChg>
      <pc:sldChg chg="addSp delSp modSp del mod">
        <pc:chgData name="ZBen" userId="d1f9b4bc-74c4-49a9-b489-24239b51cd26" providerId="ADAL" clId="{2F6F7003-B1D6-45C1-8B04-AE0B02F26BF6}" dt="2022-11-15T09:19:49.591" v="6298" actId="47"/>
        <pc:sldMkLst>
          <pc:docMk/>
          <pc:sldMk cId="4179135214" sldId="332"/>
        </pc:sldMkLst>
        <pc:spChg chg="add del mod">
          <ac:chgData name="ZBen" userId="d1f9b4bc-74c4-49a9-b489-24239b51cd26" providerId="ADAL" clId="{2F6F7003-B1D6-45C1-8B04-AE0B02F26BF6}" dt="2022-11-15T07:45:56.627" v="3387" actId="478"/>
          <ac:spMkLst>
            <pc:docMk/>
            <pc:sldMk cId="4179135214" sldId="332"/>
            <ac:spMk id="3" creationId="{BEFBD4A5-B267-7523-D7E0-C1D8075DD5AE}"/>
          </ac:spMkLst>
        </pc:spChg>
        <pc:spChg chg="add del mod">
          <ac:chgData name="ZBen" userId="d1f9b4bc-74c4-49a9-b489-24239b51cd26" providerId="ADAL" clId="{2F6F7003-B1D6-45C1-8B04-AE0B02F26BF6}" dt="2022-11-15T07:45:56.627" v="3387" actId="478"/>
          <ac:spMkLst>
            <pc:docMk/>
            <pc:sldMk cId="4179135214" sldId="332"/>
            <ac:spMk id="4" creationId="{9A5A2D8A-2A15-5EB6-C1C5-8A5AA8024396}"/>
          </ac:spMkLst>
        </pc:spChg>
        <pc:spChg chg="del">
          <ac:chgData name="ZBen" userId="d1f9b4bc-74c4-49a9-b489-24239b51cd26" providerId="ADAL" clId="{2F6F7003-B1D6-45C1-8B04-AE0B02F26BF6}" dt="2022-11-15T07:45:56.627" v="3387" actId="478"/>
          <ac:spMkLst>
            <pc:docMk/>
            <pc:sldMk cId="4179135214" sldId="332"/>
            <ac:spMk id="6" creationId="{70EC0018-AA7A-4079-2455-0FDEB6527661}"/>
          </ac:spMkLst>
        </pc:spChg>
        <pc:spChg chg="add del mod">
          <ac:chgData name="ZBen" userId="d1f9b4bc-74c4-49a9-b489-24239b51cd26" providerId="ADAL" clId="{2F6F7003-B1D6-45C1-8B04-AE0B02F26BF6}" dt="2022-11-15T07:45:56.627" v="3387" actId="478"/>
          <ac:spMkLst>
            <pc:docMk/>
            <pc:sldMk cId="4179135214" sldId="332"/>
            <ac:spMk id="7" creationId="{FFC15853-8230-B61C-181B-C71F8BC0CEA8}"/>
          </ac:spMkLst>
        </pc:spChg>
        <pc:spChg chg="add del mod">
          <ac:chgData name="ZBen" userId="d1f9b4bc-74c4-49a9-b489-24239b51cd26" providerId="ADAL" clId="{2F6F7003-B1D6-45C1-8B04-AE0B02F26BF6}" dt="2022-11-15T07:45:56.627" v="3387" actId="478"/>
          <ac:spMkLst>
            <pc:docMk/>
            <pc:sldMk cId="4179135214" sldId="332"/>
            <ac:spMk id="8" creationId="{9B4A9321-346E-8CC9-EE17-93ADA11BF1ED}"/>
          </ac:spMkLst>
        </pc:spChg>
        <pc:spChg chg="del mod">
          <ac:chgData name="ZBen" userId="d1f9b4bc-74c4-49a9-b489-24239b51cd26" providerId="ADAL" clId="{2F6F7003-B1D6-45C1-8B04-AE0B02F26BF6}" dt="2022-11-15T07:45:56.627" v="3387" actId="478"/>
          <ac:spMkLst>
            <pc:docMk/>
            <pc:sldMk cId="4179135214" sldId="332"/>
            <ac:spMk id="11" creationId="{B7B27458-9031-C040-3600-C2E0C6F1772F}"/>
          </ac:spMkLst>
        </pc:spChg>
        <pc:spChg chg="del mod">
          <ac:chgData name="ZBen" userId="d1f9b4bc-74c4-49a9-b489-24239b51cd26" providerId="ADAL" clId="{2F6F7003-B1D6-45C1-8B04-AE0B02F26BF6}" dt="2022-11-15T07:45:56.627" v="3387" actId="478"/>
          <ac:spMkLst>
            <pc:docMk/>
            <pc:sldMk cId="4179135214" sldId="332"/>
            <ac:spMk id="13" creationId="{7C3AC99A-F3D3-06BD-0D94-B94FA79D6F2E}"/>
          </ac:spMkLst>
        </pc:spChg>
        <pc:spChg chg="add del mod">
          <ac:chgData name="ZBen" userId="d1f9b4bc-74c4-49a9-b489-24239b51cd26" providerId="ADAL" clId="{2F6F7003-B1D6-45C1-8B04-AE0B02F26BF6}" dt="2022-11-15T08:59:47.772" v="5112" actId="21"/>
          <ac:spMkLst>
            <pc:docMk/>
            <pc:sldMk cId="4179135214" sldId="332"/>
            <ac:spMk id="14" creationId="{8707FAC4-9AEC-B0EF-95C6-96A69711A0DD}"/>
          </ac:spMkLst>
        </pc:spChg>
        <pc:spChg chg="del">
          <ac:chgData name="ZBen" userId="d1f9b4bc-74c4-49a9-b489-24239b51cd26" providerId="ADAL" clId="{2F6F7003-B1D6-45C1-8B04-AE0B02F26BF6}" dt="2022-11-15T07:45:56.627" v="3387" actId="478"/>
          <ac:spMkLst>
            <pc:docMk/>
            <pc:sldMk cId="4179135214" sldId="332"/>
            <ac:spMk id="15" creationId="{37F1F7FB-7D59-C6DA-7E7E-B55A9360F53F}"/>
          </ac:spMkLst>
        </pc:spChg>
        <pc:spChg chg="add del mod">
          <ac:chgData name="ZBen" userId="d1f9b4bc-74c4-49a9-b489-24239b51cd26" providerId="ADAL" clId="{2F6F7003-B1D6-45C1-8B04-AE0B02F26BF6}" dt="2022-11-15T08:59:47.772" v="5112" actId="21"/>
          <ac:spMkLst>
            <pc:docMk/>
            <pc:sldMk cId="4179135214" sldId="332"/>
            <ac:spMk id="18" creationId="{E1BFD8EB-1B7B-8A1D-58C8-ABFBF0DD3A46}"/>
          </ac:spMkLst>
        </pc:spChg>
        <pc:spChg chg="del">
          <ac:chgData name="ZBen" userId="d1f9b4bc-74c4-49a9-b489-24239b51cd26" providerId="ADAL" clId="{2F6F7003-B1D6-45C1-8B04-AE0B02F26BF6}" dt="2022-11-15T07:45:56.627" v="3387" actId="478"/>
          <ac:spMkLst>
            <pc:docMk/>
            <pc:sldMk cId="4179135214" sldId="332"/>
            <ac:spMk id="19" creationId="{3328E125-01EC-EFCA-6EF7-CCBA4BC16D9E}"/>
          </ac:spMkLst>
        </pc:spChg>
        <pc:spChg chg="del">
          <ac:chgData name="ZBen" userId="d1f9b4bc-74c4-49a9-b489-24239b51cd26" providerId="ADAL" clId="{2F6F7003-B1D6-45C1-8B04-AE0B02F26BF6}" dt="2022-11-15T07:45:56.627" v="3387" actId="478"/>
          <ac:spMkLst>
            <pc:docMk/>
            <pc:sldMk cId="4179135214" sldId="332"/>
            <ac:spMk id="25" creationId="{48D05989-C450-B5CA-F943-2CD6D34E8DF5}"/>
          </ac:spMkLst>
        </pc:spChg>
        <pc:spChg chg="del">
          <ac:chgData name="ZBen" userId="d1f9b4bc-74c4-49a9-b489-24239b51cd26" providerId="ADAL" clId="{2F6F7003-B1D6-45C1-8B04-AE0B02F26BF6}" dt="2022-11-15T07:45:56.627" v="3387" actId="478"/>
          <ac:spMkLst>
            <pc:docMk/>
            <pc:sldMk cId="4179135214" sldId="332"/>
            <ac:spMk id="27" creationId="{423539E1-A9C3-2285-7287-484B39EF7D91}"/>
          </ac:spMkLst>
        </pc:spChg>
        <pc:spChg chg="del">
          <ac:chgData name="ZBen" userId="d1f9b4bc-74c4-49a9-b489-24239b51cd26" providerId="ADAL" clId="{2F6F7003-B1D6-45C1-8B04-AE0B02F26BF6}" dt="2022-11-15T07:45:56.627" v="3387" actId="478"/>
          <ac:spMkLst>
            <pc:docMk/>
            <pc:sldMk cId="4179135214" sldId="332"/>
            <ac:spMk id="28" creationId="{54A77BD7-96B0-2868-C795-77C6205907DA}"/>
          </ac:spMkLst>
        </pc:spChg>
        <pc:spChg chg="del">
          <ac:chgData name="ZBen" userId="d1f9b4bc-74c4-49a9-b489-24239b51cd26" providerId="ADAL" clId="{2F6F7003-B1D6-45C1-8B04-AE0B02F26BF6}" dt="2022-11-15T07:45:56.627" v="3387" actId="478"/>
          <ac:spMkLst>
            <pc:docMk/>
            <pc:sldMk cId="4179135214" sldId="332"/>
            <ac:spMk id="29" creationId="{F3770D0A-F44D-124A-08AF-39C84F7E7487}"/>
          </ac:spMkLst>
        </pc:spChg>
        <pc:spChg chg="del">
          <ac:chgData name="ZBen" userId="d1f9b4bc-74c4-49a9-b489-24239b51cd26" providerId="ADAL" clId="{2F6F7003-B1D6-45C1-8B04-AE0B02F26BF6}" dt="2022-11-15T07:45:56.627" v="3387" actId="478"/>
          <ac:spMkLst>
            <pc:docMk/>
            <pc:sldMk cId="4179135214" sldId="332"/>
            <ac:spMk id="1048585" creationId="{00000000-0000-0000-0000-000000000000}"/>
          </ac:spMkLst>
        </pc:spChg>
        <pc:spChg chg="del">
          <ac:chgData name="ZBen" userId="d1f9b4bc-74c4-49a9-b489-24239b51cd26" providerId="ADAL" clId="{2F6F7003-B1D6-45C1-8B04-AE0B02F26BF6}" dt="2022-11-15T07:45:56.627" v="3387" actId="478"/>
          <ac:spMkLst>
            <pc:docMk/>
            <pc:sldMk cId="4179135214" sldId="332"/>
            <ac:spMk id="1048586" creationId="{00000000-0000-0000-0000-000000000000}"/>
          </ac:spMkLst>
        </pc:spChg>
        <pc:graphicFrameChg chg="del mod">
          <ac:chgData name="ZBen" userId="d1f9b4bc-74c4-49a9-b489-24239b51cd26" providerId="ADAL" clId="{2F6F7003-B1D6-45C1-8B04-AE0B02F26BF6}" dt="2022-11-15T07:45:56.627" v="3387" actId="478"/>
          <ac:graphicFrameMkLst>
            <pc:docMk/>
            <pc:sldMk cId="4179135214" sldId="332"/>
            <ac:graphicFrameMk id="9" creationId="{E792A49B-9421-A294-120A-A2977D146590}"/>
          </ac:graphicFrameMkLst>
        </pc:graphicFrameChg>
        <pc:picChg chg="del mod">
          <ac:chgData name="ZBen" userId="d1f9b4bc-74c4-49a9-b489-24239b51cd26" providerId="ADAL" clId="{2F6F7003-B1D6-45C1-8B04-AE0B02F26BF6}" dt="2022-11-15T07:45:57.155" v="3388" actId="478"/>
          <ac:picMkLst>
            <pc:docMk/>
            <pc:sldMk cId="4179135214" sldId="332"/>
            <ac:picMk id="2" creationId="{7D22EAD1-B69C-A491-EF58-B13C9B5DB52E}"/>
          </ac:picMkLst>
        </pc:picChg>
        <pc:picChg chg="del">
          <ac:chgData name="ZBen" userId="d1f9b4bc-74c4-49a9-b489-24239b51cd26" providerId="ADAL" clId="{2F6F7003-B1D6-45C1-8B04-AE0B02F26BF6}" dt="2022-11-15T07:45:56.627" v="3387" actId="478"/>
          <ac:picMkLst>
            <pc:docMk/>
            <pc:sldMk cId="4179135214" sldId="332"/>
            <ac:picMk id="5" creationId="{8A400DC9-3523-5F21-4F1B-C5FACB60B666}"/>
          </ac:picMkLst>
        </pc:picChg>
        <pc:picChg chg="add del mod">
          <ac:chgData name="ZBen" userId="d1f9b4bc-74c4-49a9-b489-24239b51cd26" providerId="ADAL" clId="{2F6F7003-B1D6-45C1-8B04-AE0B02F26BF6}" dt="2022-11-15T07:45:50.761" v="3386" actId="478"/>
          <ac:picMkLst>
            <pc:docMk/>
            <pc:sldMk cId="4179135214" sldId="332"/>
            <ac:picMk id="10" creationId="{C4BDE7F4-8C4D-1982-0958-CFB5FE19C1DF}"/>
          </ac:picMkLst>
        </pc:picChg>
        <pc:picChg chg="add del mod">
          <ac:chgData name="ZBen" userId="d1f9b4bc-74c4-49a9-b489-24239b51cd26" providerId="ADAL" clId="{2F6F7003-B1D6-45C1-8B04-AE0B02F26BF6}" dt="2022-11-15T08:59:47.772" v="5112" actId="21"/>
          <ac:picMkLst>
            <pc:docMk/>
            <pc:sldMk cId="4179135214" sldId="332"/>
            <ac:picMk id="12" creationId="{2CE5EE5B-623D-4D6F-85BC-D2FD8DFD432E}"/>
          </ac:picMkLst>
        </pc:picChg>
        <pc:picChg chg="add del mod">
          <ac:chgData name="ZBen" userId="d1f9b4bc-74c4-49a9-b489-24239b51cd26" providerId="ADAL" clId="{2F6F7003-B1D6-45C1-8B04-AE0B02F26BF6}" dt="2022-11-15T08:59:47.772" v="5112" actId="21"/>
          <ac:picMkLst>
            <pc:docMk/>
            <pc:sldMk cId="4179135214" sldId="332"/>
            <ac:picMk id="17" creationId="{74CFDDBA-3F1B-6AAF-CD32-2E5BB4F6CFDF}"/>
          </ac:picMkLst>
        </pc:picChg>
      </pc:sldChg>
      <pc:sldChg chg="addSp delSp modSp mod">
        <pc:chgData name="ZBen" userId="d1f9b4bc-74c4-49a9-b489-24239b51cd26" providerId="ADAL" clId="{2F6F7003-B1D6-45C1-8B04-AE0B02F26BF6}" dt="2022-11-15T16:03:36.772" v="13262" actId="207"/>
        <pc:sldMkLst>
          <pc:docMk/>
          <pc:sldMk cId="2186670253" sldId="333"/>
        </pc:sldMkLst>
        <pc:spChg chg="mod">
          <ac:chgData name="ZBen" userId="d1f9b4bc-74c4-49a9-b489-24239b51cd26" providerId="ADAL" clId="{2F6F7003-B1D6-45C1-8B04-AE0B02F26BF6}" dt="2022-11-15T15:28:16.792" v="11169" actId="20577"/>
          <ac:spMkLst>
            <pc:docMk/>
            <pc:sldMk cId="2186670253" sldId="333"/>
            <ac:spMk id="2" creationId="{5302E250-4131-FA3E-B468-206A4A70AE7D}"/>
          </ac:spMkLst>
        </pc:spChg>
        <pc:spChg chg="add mod">
          <ac:chgData name="ZBen" userId="d1f9b4bc-74c4-49a9-b489-24239b51cd26" providerId="ADAL" clId="{2F6F7003-B1D6-45C1-8B04-AE0B02F26BF6}" dt="2022-11-15T08:42:14.362" v="4087" actId="1076"/>
          <ac:spMkLst>
            <pc:docMk/>
            <pc:sldMk cId="2186670253" sldId="333"/>
            <ac:spMk id="3" creationId="{70F46F73-8A2B-0108-42FE-1FC27281E4E3}"/>
          </ac:spMkLst>
        </pc:spChg>
        <pc:spChg chg="add mod">
          <ac:chgData name="ZBen" userId="d1f9b4bc-74c4-49a9-b489-24239b51cd26" providerId="ADAL" clId="{2F6F7003-B1D6-45C1-8B04-AE0B02F26BF6}" dt="2022-11-15T08:48:06.784" v="4213" actId="1076"/>
          <ac:spMkLst>
            <pc:docMk/>
            <pc:sldMk cId="2186670253" sldId="333"/>
            <ac:spMk id="5" creationId="{13965385-68C5-217D-EE0A-51A39E0E7BF6}"/>
          </ac:spMkLst>
        </pc:spChg>
        <pc:spChg chg="add mod">
          <ac:chgData name="ZBen" userId="d1f9b4bc-74c4-49a9-b489-24239b51cd26" providerId="ADAL" clId="{2F6F7003-B1D6-45C1-8B04-AE0B02F26BF6}" dt="2022-11-15T08:47:54.811" v="4211" actId="1076"/>
          <ac:spMkLst>
            <pc:docMk/>
            <pc:sldMk cId="2186670253" sldId="333"/>
            <ac:spMk id="30" creationId="{48640614-4600-FFA4-D979-3DE11C64C3D1}"/>
          </ac:spMkLst>
        </pc:spChg>
        <pc:spChg chg="add mod">
          <ac:chgData name="ZBen" userId="d1f9b4bc-74c4-49a9-b489-24239b51cd26" providerId="ADAL" clId="{2F6F7003-B1D6-45C1-8B04-AE0B02F26BF6}" dt="2022-11-15T08:47:54.811" v="4211" actId="1076"/>
          <ac:spMkLst>
            <pc:docMk/>
            <pc:sldMk cId="2186670253" sldId="333"/>
            <ac:spMk id="31" creationId="{2421C7A1-9636-66A4-8A6E-0B9C079FAB9A}"/>
          </ac:spMkLst>
        </pc:spChg>
        <pc:spChg chg="add mod">
          <ac:chgData name="ZBen" userId="d1f9b4bc-74c4-49a9-b489-24239b51cd26" providerId="ADAL" clId="{2F6F7003-B1D6-45C1-8B04-AE0B02F26BF6}" dt="2022-11-15T08:47:54.811" v="4211" actId="1076"/>
          <ac:spMkLst>
            <pc:docMk/>
            <pc:sldMk cId="2186670253" sldId="333"/>
            <ac:spMk id="32" creationId="{F158D736-5379-6A99-8FC1-09E98F2FF85F}"/>
          </ac:spMkLst>
        </pc:spChg>
        <pc:spChg chg="add mod">
          <ac:chgData name="ZBen" userId="d1f9b4bc-74c4-49a9-b489-24239b51cd26" providerId="ADAL" clId="{2F6F7003-B1D6-45C1-8B04-AE0B02F26BF6}" dt="2022-11-15T08:47:54.811" v="4211" actId="1076"/>
          <ac:spMkLst>
            <pc:docMk/>
            <pc:sldMk cId="2186670253" sldId="333"/>
            <ac:spMk id="34" creationId="{A19D9444-FA0F-B5FB-DD05-B4E83BA8022C}"/>
          </ac:spMkLst>
        </pc:spChg>
        <pc:spChg chg="add mod">
          <ac:chgData name="ZBen" userId="d1f9b4bc-74c4-49a9-b489-24239b51cd26" providerId="ADAL" clId="{2F6F7003-B1D6-45C1-8B04-AE0B02F26BF6}" dt="2022-11-15T08:47:54.811" v="4211" actId="1076"/>
          <ac:spMkLst>
            <pc:docMk/>
            <pc:sldMk cId="2186670253" sldId="333"/>
            <ac:spMk id="43" creationId="{C4C72A3D-1EDE-2FB6-BD09-5F0F9078198A}"/>
          </ac:spMkLst>
        </pc:spChg>
        <pc:spChg chg="add mod">
          <ac:chgData name="ZBen" userId="d1f9b4bc-74c4-49a9-b489-24239b51cd26" providerId="ADAL" clId="{2F6F7003-B1D6-45C1-8B04-AE0B02F26BF6}" dt="2022-11-15T08:47:54.811" v="4211" actId="1076"/>
          <ac:spMkLst>
            <pc:docMk/>
            <pc:sldMk cId="2186670253" sldId="333"/>
            <ac:spMk id="44" creationId="{C1F53B79-A415-D49D-4366-2A4253A9F973}"/>
          </ac:spMkLst>
        </pc:spChg>
        <pc:spChg chg="add del mod">
          <ac:chgData name="ZBen" userId="d1f9b4bc-74c4-49a9-b489-24239b51cd26" providerId="ADAL" clId="{2F6F7003-B1D6-45C1-8B04-AE0B02F26BF6}" dt="2022-11-15T02:58:46.873" v="1210"/>
          <ac:spMkLst>
            <pc:docMk/>
            <pc:sldMk cId="2186670253" sldId="333"/>
            <ac:spMk id="45" creationId="{200728AD-C865-68E7-AE75-325B2C8DD912}"/>
          </ac:spMkLst>
        </pc:spChg>
        <pc:spChg chg="add mod">
          <ac:chgData name="ZBen" userId="d1f9b4bc-74c4-49a9-b489-24239b51cd26" providerId="ADAL" clId="{2F6F7003-B1D6-45C1-8B04-AE0B02F26BF6}" dt="2022-11-15T08:47:54.811" v="4211" actId="1076"/>
          <ac:spMkLst>
            <pc:docMk/>
            <pc:sldMk cId="2186670253" sldId="333"/>
            <ac:spMk id="46" creationId="{7A9DB571-32C4-5AEC-A685-41181003F466}"/>
          </ac:spMkLst>
        </pc:spChg>
        <pc:spChg chg="add mod">
          <ac:chgData name="ZBen" userId="d1f9b4bc-74c4-49a9-b489-24239b51cd26" providerId="ADAL" clId="{2F6F7003-B1D6-45C1-8B04-AE0B02F26BF6}" dt="2022-11-15T08:47:54.811" v="4211" actId="1076"/>
          <ac:spMkLst>
            <pc:docMk/>
            <pc:sldMk cId="2186670253" sldId="333"/>
            <ac:spMk id="47" creationId="{0A3DD23D-AEC9-C28A-9C97-4D23BFD45762}"/>
          </ac:spMkLst>
        </pc:spChg>
        <pc:spChg chg="add mod">
          <ac:chgData name="ZBen" userId="d1f9b4bc-74c4-49a9-b489-24239b51cd26" providerId="ADAL" clId="{2F6F7003-B1D6-45C1-8B04-AE0B02F26BF6}" dt="2022-11-15T08:48:00.882" v="4212" actId="1076"/>
          <ac:spMkLst>
            <pc:docMk/>
            <pc:sldMk cId="2186670253" sldId="333"/>
            <ac:spMk id="49" creationId="{63B81FC9-5794-046A-5D3D-B31DDE0E2697}"/>
          </ac:spMkLst>
        </pc:spChg>
        <pc:spChg chg="add mod">
          <ac:chgData name="ZBen" userId="d1f9b4bc-74c4-49a9-b489-24239b51cd26" providerId="ADAL" clId="{2F6F7003-B1D6-45C1-8B04-AE0B02F26BF6}" dt="2022-11-15T08:47:54.811" v="4211" actId="1076"/>
          <ac:spMkLst>
            <pc:docMk/>
            <pc:sldMk cId="2186670253" sldId="333"/>
            <ac:spMk id="54" creationId="{F9A1727D-6AC8-DAE7-132B-33DE4C23A04A}"/>
          </ac:spMkLst>
        </pc:spChg>
        <pc:spChg chg="add mod">
          <ac:chgData name="ZBen" userId="d1f9b4bc-74c4-49a9-b489-24239b51cd26" providerId="ADAL" clId="{2F6F7003-B1D6-45C1-8B04-AE0B02F26BF6}" dt="2022-11-15T08:48:43.566" v="4221" actId="1076"/>
          <ac:spMkLst>
            <pc:docMk/>
            <pc:sldMk cId="2186670253" sldId="333"/>
            <ac:spMk id="55" creationId="{05A56C3F-6C5D-8359-56CB-7B73EF2360F4}"/>
          </ac:spMkLst>
        </pc:spChg>
        <pc:spChg chg="add mod">
          <ac:chgData name="ZBen" userId="d1f9b4bc-74c4-49a9-b489-24239b51cd26" providerId="ADAL" clId="{2F6F7003-B1D6-45C1-8B04-AE0B02F26BF6}" dt="2022-11-15T08:48:29.916" v="4217" actId="113"/>
          <ac:spMkLst>
            <pc:docMk/>
            <pc:sldMk cId="2186670253" sldId="333"/>
            <ac:spMk id="61" creationId="{762F1A04-0969-2DF5-B9A8-4E4BBF0F7EAD}"/>
          </ac:spMkLst>
        </pc:spChg>
        <pc:spChg chg="add mod">
          <ac:chgData name="ZBen" userId="d1f9b4bc-74c4-49a9-b489-24239b51cd26" providerId="ADAL" clId="{2F6F7003-B1D6-45C1-8B04-AE0B02F26BF6}" dt="2022-11-15T08:48:32.669" v="4218" actId="113"/>
          <ac:spMkLst>
            <pc:docMk/>
            <pc:sldMk cId="2186670253" sldId="333"/>
            <ac:spMk id="62" creationId="{B988934A-882F-92C4-D42F-6BD0FE35C566}"/>
          </ac:spMkLst>
        </pc:spChg>
        <pc:spChg chg="add mod">
          <ac:chgData name="ZBen" userId="d1f9b4bc-74c4-49a9-b489-24239b51cd26" providerId="ADAL" clId="{2F6F7003-B1D6-45C1-8B04-AE0B02F26BF6}" dt="2022-11-15T08:48:34.451" v="4219" actId="113"/>
          <ac:spMkLst>
            <pc:docMk/>
            <pc:sldMk cId="2186670253" sldId="333"/>
            <ac:spMk id="63" creationId="{957ABC13-9EE2-F36F-4255-07ADC0BC3620}"/>
          </ac:spMkLst>
        </pc:spChg>
        <pc:spChg chg="add mod">
          <ac:chgData name="ZBen" userId="d1f9b4bc-74c4-49a9-b489-24239b51cd26" providerId="ADAL" clId="{2F6F7003-B1D6-45C1-8B04-AE0B02F26BF6}" dt="2022-11-15T08:50:15.777" v="4258" actId="1076"/>
          <ac:spMkLst>
            <pc:docMk/>
            <pc:sldMk cId="2186670253" sldId="333"/>
            <ac:spMk id="1048578" creationId="{A10E5960-B2D0-4B31-A3A5-E18473A27794}"/>
          </ac:spMkLst>
        </pc:spChg>
        <pc:spChg chg="add mod">
          <ac:chgData name="ZBen" userId="d1f9b4bc-74c4-49a9-b489-24239b51cd26" providerId="ADAL" clId="{2F6F7003-B1D6-45C1-8B04-AE0B02F26BF6}" dt="2022-11-15T08:50:11.416" v="4255" actId="1076"/>
          <ac:spMkLst>
            <pc:docMk/>
            <pc:sldMk cId="2186670253" sldId="333"/>
            <ac:spMk id="1048579" creationId="{78E85882-68DF-9AA1-3C31-074272CF8EB8}"/>
          </ac:spMkLst>
        </pc:spChg>
        <pc:spChg chg="add del mod">
          <ac:chgData name="ZBen" userId="d1f9b4bc-74c4-49a9-b489-24239b51cd26" providerId="ADAL" clId="{2F6F7003-B1D6-45C1-8B04-AE0B02F26BF6}" dt="2022-11-15T08:50:25.328" v="4259" actId="478"/>
          <ac:spMkLst>
            <pc:docMk/>
            <pc:sldMk cId="2186670253" sldId="333"/>
            <ac:spMk id="1048581" creationId="{F7BDFC98-07E3-1C17-92C0-D4730D1CB672}"/>
          </ac:spMkLst>
        </pc:spChg>
        <pc:spChg chg="add del mod">
          <ac:chgData name="ZBen" userId="d1f9b4bc-74c4-49a9-b489-24239b51cd26" providerId="ADAL" clId="{2F6F7003-B1D6-45C1-8B04-AE0B02F26BF6}" dt="2022-11-15T08:50:27.534" v="4260" actId="478"/>
          <ac:spMkLst>
            <pc:docMk/>
            <pc:sldMk cId="2186670253" sldId="333"/>
            <ac:spMk id="1048582" creationId="{D7AF9537-FAC7-82B2-8E7C-5FB0A641B6B4}"/>
          </ac:spMkLst>
        </pc:spChg>
        <pc:spChg chg="mod">
          <ac:chgData name="ZBen" userId="d1f9b4bc-74c4-49a9-b489-24239b51cd26" providerId="ADAL" clId="{2F6F7003-B1D6-45C1-8B04-AE0B02F26BF6}" dt="2022-11-15T08:47:35.879" v="4209" actId="1076"/>
          <ac:spMkLst>
            <pc:docMk/>
            <pc:sldMk cId="2186670253" sldId="333"/>
            <ac:spMk id="1048584" creationId="{00000000-0000-0000-0000-000000000000}"/>
          </ac:spMkLst>
        </pc:spChg>
        <pc:spChg chg="add mod">
          <ac:chgData name="ZBen" userId="d1f9b4bc-74c4-49a9-b489-24239b51cd26" providerId="ADAL" clId="{2F6F7003-B1D6-45C1-8B04-AE0B02F26BF6}" dt="2022-11-15T08:53:32.768" v="4404" actId="113"/>
          <ac:spMkLst>
            <pc:docMk/>
            <pc:sldMk cId="2186670253" sldId="333"/>
            <ac:spMk id="1048614" creationId="{6BA9D7A4-12F4-3B1A-C0C2-72FBBAFB2A79}"/>
          </ac:spMkLst>
        </pc:spChg>
        <pc:graphicFrameChg chg="add mod">
          <ac:chgData name="ZBen" userId="d1f9b4bc-74c4-49a9-b489-24239b51cd26" providerId="ADAL" clId="{2F6F7003-B1D6-45C1-8B04-AE0B02F26BF6}" dt="2022-11-15T16:03:36.772" v="13262" actId="207"/>
          <ac:graphicFrameMkLst>
            <pc:docMk/>
            <pc:sldMk cId="2186670253" sldId="333"/>
            <ac:graphicFrameMk id="1048604" creationId="{2A34C807-194F-4196-AD5A-6C3471D077BD}"/>
          </ac:graphicFrameMkLst>
        </pc:graphicFrameChg>
        <pc:picChg chg="del">
          <ac:chgData name="ZBen" userId="d1f9b4bc-74c4-49a9-b489-24239b51cd26" providerId="ADAL" clId="{2F6F7003-B1D6-45C1-8B04-AE0B02F26BF6}" dt="2022-11-15T02:16:55.791" v="94" actId="478"/>
          <ac:picMkLst>
            <pc:docMk/>
            <pc:sldMk cId="2186670253" sldId="333"/>
            <ac:picMk id="4" creationId="{DCCA17B1-1F80-5967-5C6F-1E916FE54CDE}"/>
          </ac:picMkLst>
        </pc:picChg>
        <pc:picChg chg="del">
          <ac:chgData name="ZBen" userId="d1f9b4bc-74c4-49a9-b489-24239b51cd26" providerId="ADAL" clId="{2F6F7003-B1D6-45C1-8B04-AE0B02F26BF6}" dt="2022-11-15T02:16:55.656" v="93" actId="478"/>
          <ac:picMkLst>
            <pc:docMk/>
            <pc:sldMk cId="2186670253" sldId="333"/>
            <ac:picMk id="8" creationId="{5D96A28A-5A63-E4FE-38DA-9B57BEC2BC50}"/>
          </ac:picMkLst>
        </pc:picChg>
        <pc:picChg chg="add mod">
          <ac:chgData name="ZBen" userId="d1f9b4bc-74c4-49a9-b489-24239b51cd26" providerId="ADAL" clId="{2F6F7003-B1D6-45C1-8B04-AE0B02F26BF6}" dt="2022-11-15T08:47:54.811" v="4211" actId="1076"/>
          <ac:picMkLst>
            <pc:docMk/>
            <pc:sldMk cId="2186670253" sldId="333"/>
            <ac:picMk id="51" creationId="{6A951DE3-A14C-D964-4D79-0E25C3D21ADF}"/>
          </ac:picMkLst>
        </pc:picChg>
        <pc:picChg chg="add mod">
          <ac:chgData name="ZBen" userId="d1f9b4bc-74c4-49a9-b489-24239b51cd26" providerId="ADAL" clId="{2F6F7003-B1D6-45C1-8B04-AE0B02F26BF6}" dt="2022-11-15T08:47:54.811" v="4211" actId="1076"/>
          <ac:picMkLst>
            <pc:docMk/>
            <pc:sldMk cId="2186670253" sldId="333"/>
            <ac:picMk id="53" creationId="{1DA71976-2684-F610-5962-8FB5236948E5}"/>
          </ac:picMkLst>
        </pc:picChg>
        <pc:picChg chg="add del mod">
          <ac:chgData name="ZBen" userId="d1f9b4bc-74c4-49a9-b489-24239b51cd26" providerId="ADAL" clId="{2F6F7003-B1D6-45C1-8B04-AE0B02F26BF6}" dt="2022-11-15T03:47:20.494" v="2799" actId="478"/>
          <ac:picMkLst>
            <pc:docMk/>
            <pc:sldMk cId="2186670253" sldId="333"/>
            <ac:picMk id="1048576" creationId="{730DCE04-3C57-A108-216A-D6D9944C8A92}"/>
          </ac:picMkLst>
        </pc:picChg>
        <pc:picChg chg="add del mod">
          <ac:chgData name="ZBen" userId="d1f9b4bc-74c4-49a9-b489-24239b51cd26" providerId="ADAL" clId="{2F6F7003-B1D6-45C1-8B04-AE0B02F26BF6}" dt="2022-11-15T03:47:19.884" v="2798" actId="478"/>
          <ac:picMkLst>
            <pc:docMk/>
            <pc:sldMk cId="2186670253" sldId="333"/>
            <ac:picMk id="1048577" creationId="{76C3F171-30E4-9DA5-F106-308DBCC32E99}"/>
          </ac:picMkLst>
        </pc:picChg>
        <pc:picChg chg="add mod">
          <ac:chgData name="ZBen" userId="d1f9b4bc-74c4-49a9-b489-24239b51cd26" providerId="ADAL" clId="{2F6F7003-B1D6-45C1-8B04-AE0B02F26BF6}" dt="2022-11-15T08:49:49.454" v="4231" actId="1076"/>
          <ac:picMkLst>
            <pc:docMk/>
            <pc:sldMk cId="2186670253" sldId="333"/>
            <ac:picMk id="1048590" creationId="{FC01F9DC-6215-46EB-407D-3EEAFA7C2D6A}"/>
          </ac:picMkLst>
        </pc:picChg>
        <pc:picChg chg="add del mod">
          <ac:chgData name="ZBen" userId="d1f9b4bc-74c4-49a9-b489-24239b51cd26" providerId="ADAL" clId="{2F6F7003-B1D6-45C1-8B04-AE0B02F26BF6}" dt="2022-11-15T03:47:07.983" v="2794" actId="478"/>
          <ac:picMkLst>
            <pc:docMk/>
            <pc:sldMk cId="2186670253" sldId="333"/>
            <ac:picMk id="1048592" creationId="{CC6CD79D-3527-442F-C68B-DCCE3C2F5CA8}"/>
          </ac:picMkLst>
        </pc:picChg>
        <pc:picChg chg="add mod">
          <ac:chgData name="ZBen" userId="d1f9b4bc-74c4-49a9-b489-24239b51cd26" providerId="ADAL" clId="{2F6F7003-B1D6-45C1-8B04-AE0B02F26BF6}" dt="2022-11-15T08:47:54.811" v="4211" actId="1076"/>
          <ac:picMkLst>
            <pc:docMk/>
            <pc:sldMk cId="2186670253" sldId="333"/>
            <ac:picMk id="1048594" creationId="{76781C84-6448-AC82-9524-ED1EA211ACA0}"/>
          </ac:picMkLst>
        </pc:picChg>
        <pc:picChg chg="add mod">
          <ac:chgData name="ZBen" userId="d1f9b4bc-74c4-49a9-b489-24239b51cd26" providerId="ADAL" clId="{2F6F7003-B1D6-45C1-8B04-AE0B02F26BF6}" dt="2022-11-15T08:49:49.454" v="4231" actId="1076"/>
          <ac:picMkLst>
            <pc:docMk/>
            <pc:sldMk cId="2186670253" sldId="333"/>
            <ac:picMk id="1048596" creationId="{F547C7E9-0F6F-548C-452B-7D84266384C5}"/>
          </ac:picMkLst>
        </pc:picChg>
        <pc:picChg chg="add mod">
          <ac:chgData name="ZBen" userId="d1f9b4bc-74c4-49a9-b489-24239b51cd26" providerId="ADAL" clId="{2F6F7003-B1D6-45C1-8B04-AE0B02F26BF6}" dt="2022-11-15T08:47:54.811" v="4211" actId="1076"/>
          <ac:picMkLst>
            <pc:docMk/>
            <pc:sldMk cId="2186670253" sldId="333"/>
            <ac:picMk id="1048601" creationId="{A2A83771-7936-79A7-B008-302147AA8537}"/>
          </ac:picMkLst>
        </pc:picChg>
        <pc:picChg chg="add del mod">
          <ac:chgData name="ZBen" userId="d1f9b4bc-74c4-49a9-b489-24239b51cd26" providerId="ADAL" clId="{2F6F7003-B1D6-45C1-8B04-AE0B02F26BF6}" dt="2022-11-15T07:45:27.788" v="3381" actId="21"/>
          <ac:picMkLst>
            <pc:docMk/>
            <pc:sldMk cId="2186670253" sldId="333"/>
            <ac:picMk id="1048603" creationId="{737E24EF-AC23-83FB-C1E3-AF2FE4A1166B}"/>
          </ac:picMkLst>
        </pc:picChg>
        <pc:cxnChg chg="add mod">
          <ac:chgData name="ZBen" userId="d1f9b4bc-74c4-49a9-b489-24239b51cd26" providerId="ADAL" clId="{2F6F7003-B1D6-45C1-8B04-AE0B02F26BF6}" dt="2022-11-15T08:47:54.811" v="4211" actId="1076"/>
          <ac:cxnSpMkLst>
            <pc:docMk/>
            <pc:sldMk cId="2186670253" sldId="333"/>
            <ac:cxnSpMk id="7" creationId="{16C08308-7148-2A48-B0B1-DCC9EF70F86A}"/>
          </ac:cxnSpMkLst>
        </pc:cxnChg>
        <pc:cxnChg chg="add mod">
          <ac:chgData name="ZBen" userId="d1f9b4bc-74c4-49a9-b489-24239b51cd26" providerId="ADAL" clId="{2F6F7003-B1D6-45C1-8B04-AE0B02F26BF6}" dt="2022-11-15T08:47:54.811" v="4211" actId="1076"/>
          <ac:cxnSpMkLst>
            <pc:docMk/>
            <pc:sldMk cId="2186670253" sldId="333"/>
            <ac:cxnSpMk id="9" creationId="{71F7D108-A6A8-A6A5-4CB3-C050FF548FB4}"/>
          </ac:cxnSpMkLst>
        </pc:cxnChg>
        <pc:cxnChg chg="add mod">
          <ac:chgData name="ZBen" userId="d1f9b4bc-74c4-49a9-b489-24239b51cd26" providerId="ADAL" clId="{2F6F7003-B1D6-45C1-8B04-AE0B02F26BF6}" dt="2022-11-15T08:47:54.811" v="4211" actId="1076"/>
          <ac:cxnSpMkLst>
            <pc:docMk/>
            <pc:sldMk cId="2186670253" sldId="333"/>
            <ac:cxnSpMk id="10" creationId="{5750F28C-22B0-6BEA-AFAB-3DF3A5D429B9}"/>
          </ac:cxnSpMkLst>
        </pc:cxnChg>
        <pc:cxnChg chg="add del mod">
          <ac:chgData name="ZBen" userId="d1f9b4bc-74c4-49a9-b489-24239b51cd26" providerId="ADAL" clId="{2F6F7003-B1D6-45C1-8B04-AE0B02F26BF6}" dt="2022-11-15T02:28:37.870" v="806" actId="478"/>
          <ac:cxnSpMkLst>
            <pc:docMk/>
            <pc:sldMk cId="2186670253" sldId="333"/>
            <ac:cxnSpMk id="12" creationId="{2A6311F8-A024-8E24-CDA3-80B60780FB8A}"/>
          </ac:cxnSpMkLst>
        </pc:cxnChg>
        <pc:cxnChg chg="add del">
          <ac:chgData name="ZBen" userId="d1f9b4bc-74c4-49a9-b489-24239b51cd26" providerId="ADAL" clId="{2F6F7003-B1D6-45C1-8B04-AE0B02F26BF6}" dt="2022-11-15T02:29:28.684" v="818" actId="478"/>
          <ac:cxnSpMkLst>
            <pc:docMk/>
            <pc:sldMk cId="2186670253" sldId="333"/>
            <ac:cxnSpMk id="23" creationId="{E22E9961-D6FD-FD0B-424C-3A98EDE6AC4A}"/>
          </ac:cxnSpMkLst>
        </pc:cxnChg>
        <pc:cxnChg chg="add del mod">
          <ac:chgData name="ZBen" userId="d1f9b4bc-74c4-49a9-b489-24239b51cd26" providerId="ADAL" clId="{2F6F7003-B1D6-45C1-8B04-AE0B02F26BF6}" dt="2022-11-15T02:29:27.687" v="817" actId="478"/>
          <ac:cxnSpMkLst>
            <pc:docMk/>
            <pc:sldMk cId="2186670253" sldId="333"/>
            <ac:cxnSpMk id="27" creationId="{FC58F10C-6C3E-A0D3-DCC9-E14F87C51BB6}"/>
          </ac:cxnSpMkLst>
        </pc:cxnChg>
        <pc:cxnChg chg="add mod">
          <ac:chgData name="ZBen" userId="d1f9b4bc-74c4-49a9-b489-24239b51cd26" providerId="ADAL" clId="{2F6F7003-B1D6-45C1-8B04-AE0B02F26BF6}" dt="2022-11-15T08:47:54.811" v="4211" actId="1076"/>
          <ac:cxnSpMkLst>
            <pc:docMk/>
            <pc:sldMk cId="2186670253" sldId="333"/>
            <ac:cxnSpMk id="33" creationId="{0483342E-1323-11FC-FC30-FFEE201FA8B1}"/>
          </ac:cxnSpMkLst>
        </pc:cxnChg>
        <pc:cxnChg chg="add mod">
          <ac:chgData name="ZBen" userId="d1f9b4bc-74c4-49a9-b489-24239b51cd26" providerId="ADAL" clId="{2F6F7003-B1D6-45C1-8B04-AE0B02F26BF6}" dt="2022-11-15T08:47:54.811" v="4211" actId="1076"/>
          <ac:cxnSpMkLst>
            <pc:docMk/>
            <pc:sldMk cId="2186670253" sldId="333"/>
            <ac:cxnSpMk id="35" creationId="{7A01DD7D-6461-1771-32C8-E395BCDDC319}"/>
          </ac:cxnSpMkLst>
        </pc:cxnChg>
        <pc:cxnChg chg="add del mod">
          <ac:chgData name="ZBen" userId="d1f9b4bc-74c4-49a9-b489-24239b51cd26" providerId="ADAL" clId="{2F6F7003-B1D6-45C1-8B04-AE0B02F26BF6}" dt="2022-11-15T02:56:59.689" v="1061" actId="478"/>
          <ac:cxnSpMkLst>
            <pc:docMk/>
            <pc:sldMk cId="2186670253" sldId="333"/>
            <ac:cxnSpMk id="37" creationId="{EB304BBA-BF54-7A77-AD65-5F6082530B86}"/>
          </ac:cxnSpMkLst>
        </pc:cxnChg>
        <pc:cxnChg chg="add mod">
          <ac:chgData name="ZBen" userId="d1f9b4bc-74c4-49a9-b489-24239b51cd26" providerId="ADAL" clId="{2F6F7003-B1D6-45C1-8B04-AE0B02F26BF6}" dt="2022-11-15T08:47:54.811" v="4211" actId="1076"/>
          <ac:cxnSpMkLst>
            <pc:docMk/>
            <pc:sldMk cId="2186670253" sldId="333"/>
            <ac:cxnSpMk id="38" creationId="{A652B317-836D-CD0C-968A-C46C88611716}"/>
          </ac:cxnSpMkLst>
        </pc:cxnChg>
        <pc:cxnChg chg="add mod">
          <ac:chgData name="ZBen" userId="d1f9b4bc-74c4-49a9-b489-24239b51cd26" providerId="ADAL" clId="{2F6F7003-B1D6-45C1-8B04-AE0B02F26BF6}" dt="2022-11-15T08:47:54.811" v="4211" actId="1076"/>
          <ac:cxnSpMkLst>
            <pc:docMk/>
            <pc:sldMk cId="2186670253" sldId="333"/>
            <ac:cxnSpMk id="39" creationId="{4687462D-D5E1-227E-2EDB-9ADD70349330}"/>
          </ac:cxnSpMkLst>
        </pc:cxnChg>
        <pc:cxnChg chg="add mod">
          <ac:chgData name="ZBen" userId="d1f9b4bc-74c4-49a9-b489-24239b51cd26" providerId="ADAL" clId="{2F6F7003-B1D6-45C1-8B04-AE0B02F26BF6}" dt="2022-11-15T08:47:54.811" v="4211" actId="1076"/>
          <ac:cxnSpMkLst>
            <pc:docMk/>
            <pc:sldMk cId="2186670253" sldId="333"/>
            <ac:cxnSpMk id="40" creationId="{03DC5705-5AD0-DBD5-EE4D-B78F0E071B1B}"/>
          </ac:cxnSpMkLst>
        </pc:cxnChg>
        <pc:cxnChg chg="add del mod">
          <ac:chgData name="ZBen" userId="d1f9b4bc-74c4-49a9-b489-24239b51cd26" providerId="ADAL" clId="{2F6F7003-B1D6-45C1-8B04-AE0B02F26BF6}" dt="2022-11-15T02:57:00.184" v="1062" actId="478"/>
          <ac:cxnSpMkLst>
            <pc:docMk/>
            <pc:sldMk cId="2186670253" sldId="333"/>
            <ac:cxnSpMk id="41" creationId="{A101B554-0551-1D83-7EAD-E5E70241D84D}"/>
          </ac:cxnSpMkLst>
        </pc:cxnChg>
        <pc:cxnChg chg="add mod">
          <ac:chgData name="ZBen" userId="d1f9b4bc-74c4-49a9-b489-24239b51cd26" providerId="ADAL" clId="{2F6F7003-B1D6-45C1-8B04-AE0B02F26BF6}" dt="2022-11-15T08:47:54.811" v="4211" actId="1076"/>
          <ac:cxnSpMkLst>
            <pc:docMk/>
            <pc:sldMk cId="2186670253" sldId="333"/>
            <ac:cxnSpMk id="48" creationId="{4499A6D0-19A9-69EE-72C1-FC8BF66E0826}"/>
          </ac:cxnSpMkLst>
        </pc:cxnChg>
        <pc:cxnChg chg="add mod">
          <ac:chgData name="ZBen" userId="d1f9b4bc-74c4-49a9-b489-24239b51cd26" providerId="ADAL" clId="{2F6F7003-B1D6-45C1-8B04-AE0B02F26BF6}" dt="2022-11-15T08:47:54.811" v="4211" actId="1076"/>
          <ac:cxnSpMkLst>
            <pc:docMk/>
            <pc:sldMk cId="2186670253" sldId="333"/>
            <ac:cxnSpMk id="57" creationId="{021466D3-D773-33CC-A35F-0844E952B4A6}"/>
          </ac:cxnSpMkLst>
        </pc:cxnChg>
        <pc:cxnChg chg="add mod">
          <ac:chgData name="ZBen" userId="d1f9b4bc-74c4-49a9-b489-24239b51cd26" providerId="ADAL" clId="{2F6F7003-B1D6-45C1-8B04-AE0B02F26BF6}" dt="2022-11-15T08:50:13.914" v="4257" actId="1076"/>
          <ac:cxnSpMkLst>
            <pc:docMk/>
            <pc:sldMk cId="2186670253" sldId="333"/>
            <ac:cxnSpMk id="1048580" creationId="{59EA8494-0579-AF7F-8A75-1ACAB95AF1ED}"/>
          </ac:cxnSpMkLst>
        </pc:cxnChg>
        <pc:cxnChg chg="add mod">
          <ac:chgData name="ZBen" userId="d1f9b4bc-74c4-49a9-b489-24239b51cd26" providerId="ADAL" clId="{2F6F7003-B1D6-45C1-8B04-AE0B02F26BF6}" dt="2022-11-15T08:50:39.460" v="4262" actId="14100"/>
          <ac:cxnSpMkLst>
            <pc:docMk/>
            <pc:sldMk cId="2186670253" sldId="333"/>
            <ac:cxnSpMk id="1048583" creationId="{EF453E44-253B-4EED-57F3-E18F42E9D2B8}"/>
          </ac:cxnSpMkLst>
        </pc:cxnChg>
        <pc:cxnChg chg="add del mod">
          <ac:chgData name="ZBen" userId="d1f9b4bc-74c4-49a9-b489-24239b51cd26" providerId="ADAL" clId="{2F6F7003-B1D6-45C1-8B04-AE0B02F26BF6}" dt="2022-11-15T08:53:35.162" v="4405" actId="478"/>
          <ac:cxnSpMkLst>
            <pc:docMk/>
            <pc:sldMk cId="2186670253" sldId="333"/>
            <ac:cxnSpMk id="1048608" creationId="{F4D0CB5B-B25D-CC5B-A888-D822813007B2}"/>
          </ac:cxnSpMkLst>
        </pc:cxnChg>
      </pc:sldChg>
      <pc:sldChg chg="delSp modSp add mod ord modNotesTx">
        <pc:chgData name="ZBen" userId="d1f9b4bc-74c4-49a9-b489-24239b51cd26" providerId="ADAL" clId="{2F6F7003-B1D6-45C1-8B04-AE0B02F26BF6}" dt="2022-11-15T15:24:08.668" v="11117" actId="20577"/>
        <pc:sldMkLst>
          <pc:docMk/>
          <pc:sldMk cId="258291964" sldId="335"/>
        </pc:sldMkLst>
        <pc:spChg chg="mod">
          <ac:chgData name="ZBen" userId="d1f9b4bc-74c4-49a9-b489-24239b51cd26" providerId="ADAL" clId="{2F6F7003-B1D6-45C1-8B04-AE0B02F26BF6}" dt="2022-11-15T15:23:51.935" v="11116" actId="14100"/>
          <ac:spMkLst>
            <pc:docMk/>
            <pc:sldMk cId="258291964" sldId="335"/>
            <ac:spMk id="6" creationId="{70EC0018-AA7A-4079-2455-0FDEB6527661}"/>
          </ac:spMkLst>
        </pc:spChg>
        <pc:picChg chg="del mod">
          <ac:chgData name="ZBen" userId="d1f9b4bc-74c4-49a9-b489-24239b51cd26" providerId="ADAL" clId="{2F6F7003-B1D6-45C1-8B04-AE0B02F26BF6}" dt="2022-11-15T07:46:15.479" v="3394" actId="21"/>
          <ac:picMkLst>
            <pc:docMk/>
            <pc:sldMk cId="258291964" sldId="335"/>
            <ac:picMk id="10" creationId="{C4BDE7F4-8C4D-1982-0958-CFB5FE19C1DF}"/>
          </ac:picMkLst>
        </pc:picChg>
      </pc:sldChg>
      <pc:sldChg chg="addSp delSp modSp add mod modNotesTx">
        <pc:chgData name="ZBen" userId="d1f9b4bc-74c4-49a9-b489-24239b51cd26" providerId="ADAL" clId="{2F6F7003-B1D6-45C1-8B04-AE0B02F26BF6}" dt="2022-11-15T16:02:59.411" v="13261" actId="20577"/>
        <pc:sldMkLst>
          <pc:docMk/>
          <pc:sldMk cId="2413191876" sldId="336"/>
        </pc:sldMkLst>
        <pc:spChg chg="mod">
          <ac:chgData name="ZBen" userId="d1f9b4bc-74c4-49a9-b489-24239b51cd26" providerId="ADAL" clId="{2F6F7003-B1D6-45C1-8B04-AE0B02F26BF6}" dt="2022-11-15T09:17:49.352" v="6259" actId="20577"/>
          <ac:spMkLst>
            <pc:docMk/>
            <pc:sldMk cId="2413191876" sldId="336"/>
            <ac:spMk id="2" creationId="{FB02D9F2-1470-0593-EB58-6786FC8A25AF}"/>
          </ac:spMkLst>
        </pc:spChg>
        <pc:spChg chg="add mod">
          <ac:chgData name="ZBen" userId="d1f9b4bc-74c4-49a9-b489-24239b51cd26" providerId="ADAL" clId="{2F6F7003-B1D6-45C1-8B04-AE0B02F26BF6}" dt="2022-11-15T09:00:03.233" v="5116" actId="1076"/>
          <ac:spMkLst>
            <pc:docMk/>
            <pc:sldMk cId="2413191876" sldId="336"/>
            <ac:spMk id="6" creationId="{CC310CFA-C3AC-7698-A6C2-16FC4B293588}"/>
          </ac:spMkLst>
        </pc:spChg>
        <pc:spChg chg="mod">
          <ac:chgData name="ZBen" userId="d1f9b4bc-74c4-49a9-b489-24239b51cd26" providerId="ADAL" clId="{2F6F7003-B1D6-45C1-8B04-AE0B02F26BF6}" dt="2022-11-15T16:00:14.129" v="13040" actId="20577"/>
          <ac:spMkLst>
            <pc:docMk/>
            <pc:sldMk cId="2413191876" sldId="336"/>
            <ac:spMk id="7" creationId="{A378A30D-5B71-A47E-743D-0A470C159412}"/>
          </ac:spMkLst>
        </pc:spChg>
        <pc:spChg chg="add mod">
          <ac:chgData name="ZBen" userId="d1f9b4bc-74c4-49a9-b489-24239b51cd26" providerId="ADAL" clId="{2F6F7003-B1D6-45C1-8B04-AE0B02F26BF6}" dt="2022-11-15T09:00:03.233" v="5116" actId="1076"/>
          <ac:spMkLst>
            <pc:docMk/>
            <pc:sldMk cId="2413191876" sldId="336"/>
            <ac:spMk id="9" creationId="{C4F6793E-CE5A-A86B-5EE9-022CD1484C90}"/>
          </ac:spMkLst>
        </pc:spChg>
        <pc:spChg chg="add mod">
          <ac:chgData name="ZBen" userId="d1f9b4bc-74c4-49a9-b489-24239b51cd26" providerId="ADAL" clId="{2F6F7003-B1D6-45C1-8B04-AE0B02F26BF6}" dt="2022-11-15T16:02:10.143" v="13214" actId="20577"/>
          <ac:spMkLst>
            <pc:docMk/>
            <pc:sldMk cId="2413191876" sldId="336"/>
            <ac:spMk id="15" creationId="{A25D688F-41A1-F2CE-F0AC-0CF9A2BCF6BC}"/>
          </ac:spMkLst>
        </pc:spChg>
        <pc:spChg chg="add mod">
          <ac:chgData name="ZBen" userId="d1f9b4bc-74c4-49a9-b489-24239b51cd26" providerId="ADAL" clId="{2F6F7003-B1D6-45C1-8B04-AE0B02F26BF6}" dt="2022-11-15T16:02:24.596" v="13222" actId="20577"/>
          <ac:spMkLst>
            <pc:docMk/>
            <pc:sldMk cId="2413191876" sldId="336"/>
            <ac:spMk id="16" creationId="{F3596498-21D5-B138-E075-3C7548C0D8B6}"/>
          </ac:spMkLst>
        </pc:spChg>
        <pc:picChg chg="add mod">
          <ac:chgData name="ZBen" userId="d1f9b4bc-74c4-49a9-b489-24239b51cd26" providerId="ADAL" clId="{2F6F7003-B1D6-45C1-8B04-AE0B02F26BF6}" dt="2022-11-15T09:00:03.233" v="5116" actId="1076"/>
          <ac:picMkLst>
            <pc:docMk/>
            <pc:sldMk cId="2413191876" sldId="336"/>
            <ac:picMk id="5" creationId="{814A9787-4B8C-015B-EFC1-B5E7964225F7}"/>
          </ac:picMkLst>
        </pc:picChg>
        <pc:picChg chg="add mod">
          <ac:chgData name="ZBen" userId="d1f9b4bc-74c4-49a9-b489-24239b51cd26" providerId="ADAL" clId="{2F6F7003-B1D6-45C1-8B04-AE0B02F26BF6}" dt="2022-11-15T09:00:03.233" v="5116" actId="1076"/>
          <ac:picMkLst>
            <pc:docMk/>
            <pc:sldMk cId="2413191876" sldId="336"/>
            <ac:picMk id="8" creationId="{4D2A0D03-FE82-C9D2-6C19-F2DA84DFE213}"/>
          </ac:picMkLst>
        </pc:picChg>
        <pc:picChg chg="del">
          <ac:chgData name="ZBen" userId="d1f9b4bc-74c4-49a9-b489-24239b51cd26" providerId="ADAL" clId="{2F6F7003-B1D6-45C1-8B04-AE0B02F26BF6}" dt="2022-11-15T08:59:44.087" v="5111" actId="478"/>
          <ac:picMkLst>
            <pc:docMk/>
            <pc:sldMk cId="2413191876" sldId="336"/>
            <ac:picMk id="10" creationId="{F6005072-062C-5C80-291E-7076DFAAEF48}"/>
          </ac:picMkLst>
        </pc:picChg>
        <pc:picChg chg="add mod">
          <ac:chgData name="ZBen" userId="d1f9b4bc-74c4-49a9-b489-24239b51cd26" providerId="ADAL" clId="{2F6F7003-B1D6-45C1-8B04-AE0B02F26BF6}" dt="2022-11-15T11:47:41.928" v="6485" actId="1076"/>
          <ac:picMkLst>
            <pc:docMk/>
            <pc:sldMk cId="2413191876" sldId="336"/>
            <ac:picMk id="12" creationId="{7259EBF9-FFF7-3D97-463F-86A50ABB5F0B}"/>
          </ac:picMkLst>
        </pc:picChg>
        <pc:picChg chg="add mod">
          <ac:chgData name="ZBen" userId="d1f9b4bc-74c4-49a9-b489-24239b51cd26" providerId="ADAL" clId="{2F6F7003-B1D6-45C1-8B04-AE0B02F26BF6}" dt="2022-11-15T11:48:02.212" v="6488" actId="1076"/>
          <ac:picMkLst>
            <pc:docMk/>
            <pc:sldMk cId="2413191876" sldId="336"/>
            <ac:picMk id="14" creationId="{8140C293-132F-7E8D-A993-EB21D6828D21}"/>
          </ac:picMkLst>
        </pc:picChg>
      </pc:sldChg>
      <pc:sldChg chg="delSp add del mod">
        <pc:chgData name="ZBen" userId="d1f9b4bc-74c4-49a9-b489-24239b51cd26" providerId="ADAL" clId="{2F6F7003-B1D6-45C1-8B04-AE0B02F26BF6}" dt="2022-11-15T07:46:09.127" v="3391" actId="47"/>
        <pc:sldMkLst>
          <pc:docMk/>
          <pc:sldMk cId="3516932529" sldId="336"/>
        </pc:sldMkLst>
        <pc:picChg chg="del">
          <ac:chgData name="ZBen" userId="d1f9b4bc-74c4-49a9-b489-24239b51cd26" providerId="ADAL" clId="{2F6F7003-B1D6-45C1-8B04-AE0B02F26BF6}" dt="2022-11-15T07:46:04.227" v="3390" actId="21"/>
          <ac:picMkLst>
            <pc:docMk/>
            <pc:sldMk cId="3516932529" sldId="336"/>
            <ac:picMk id="10" creationId="{C4BDE7F4-8C4D-1982-0958-CFB5FE19C1DF}"/>
          </ac:picMkLst>
        </pc:picChg>
      </pc:sldChg>
      <pc:sldChg chg="addSp delSp modSp add mod ord modNotesTx">
        <pc:chgData name="ZBen" userId="d1f9b4bc-74c4-49a9-b489-24239b51cd26" providerId="ADAL" clId="{2F6F7003-B1D6-45C1-8B04-AE0B02F26BF6}" dt="2022-11-15T15:32:27.299" v="11417" actId="20577"/>
        <pc:sldMkLst>
          <pc:docMk/>
          <pc:sldMk cId="444516857" sldId="337"/>
        </pc:sldMkLst>
        <pc:spChg chg="mod">
          <ac:chgData name="ZBen" userId="d1f9b4bc-74c4-49a9-b489-24239b51cd26" providerId="ADAL" clId="{2F6F7003-B1D6-45C1-8B04-AE0B02F26BF6}" dt="2022-11-15T13:20:06.894" v="9304" actId="14100"/>
          <ac:spMkLst>
            <pc:docMk/>
            <pc:sldMk cId="444516857" sldId="337"/>
            <ac:spMk id="2" creationId="{FB02D9F2-1470-0593-EB58-6786FC8A25AF}"/>
          </ac:spMkLst>
        </pc:spChg>
        <pc:spChg chg="del">
          <ac:chgData name="ZBen" userId="d1f9b4bc-74c4-49a9-b489-24239b51cd26" providerId="ADAL" clId="{2F6F7003-B1D6-45C1-8B04-AE0B02F26BF6}" dt="2022-11-15T09:06:47.952" v="5365" actId="478"/>
          <ac:spMkLst>
            <pc:docMk/>
            <pc:sldMk cId="444516857" sldId="337"/>
            <ac:spMk id="6" creationId="{CC310CFA-C3AC-7698-A6C2-16FC4B293588}"/>
          </ac:spMkLst>
        </pc:spChg>
        <pc:spChg chg="mod">
          <ac:chgData name="ZBen" userId="d1f9b4bc-74c4-49a9-b489-24239b51cd26" providerId="ADAL" clId="{2F6F7003-B1D6-45C1-8B04-AE0B02F26BF6}" dt="2022-11-15T12:19:52.824" v="7431" actId="108"/>
          <ac:spMkLst>
            <pc:docMk/>
            <pc:sldMk cId="444516857" sldId="337"/>
            <ac:spMk id="7" creationId="{A378A30D-5B71-A47E-743D-0A470C159412}"/>
          </ac:spMkLst>
        </pc:spChg>
        <pc:spChg chg="del">
          <ac:chgData name="ZBen" userId="d1f9b4bc-74c4-49a9-b489-24239b51cd26" providerId="ADAL" clId="{2F6F7003-B1D6-45C1-8B04-AE0B02F26BF6}" dt="2022-11-15T09:06:47.952" v="5365" actId="478"/>
          <ac:spMkLst>
            <pc:docMk/>
            <pc:sldMk cId="444516857" sldId="337"/>
            <ac:spMk id="9" creationId="{C4F6793E-CE5A-A86B-5EE9-022CD1484C90}"/>
          </ac:spMkLst>
        </pc:spChg>
        <pc:spChg chg="add mod">
          <ac:chgData name="ZBen" userId="d1f9b4bc-74c4-49a9-b489-24239b51cd26" providerId="ADAL" clId="{2F6F7003-B1D6-45C1-8B04-AE0B02F26BF6}" dt="2022-11-15T14:57:35.428" v="9789" actId="1076"/>
          <ac:spMkLst>
            <pc:docMk/>
            <pc:sldMk cId="444516857" sldId="337"/>
            <ac:spMk id="11" creationId="{2CDD6781-7651-DC83-73C9-EF5DA680BAF1}"/>
          </ac:spMkLst>
        </pc:spChg>
        <pc:spChg chg="add mod">
          <ac:chgData name="ZBen" userId="d1f9b4bc-74c4-49a9-b489-24239b51cd26" providerId="ADAL" clId="{2F6F7003-B1D6-45C1-8B04-AE0B02F26BF6}" dt="2022-11-15T14:57:35.428" v="9789" actId="1076"/>
          <ac:spMkLst>
            <pc:docMk/>
            <pc:sldMk cId="444516857" sldId="337"/>
            <ac:spMk id="12" creationId="{9C1293E9-BBCB-17C5-CAAE-79ABBCE97C3C}"/>
          </ac:spMkLst>
        </pc:spChg>
        <pc:spChg chg="add mod">
          <ac:chgData name="ZBen" userId="d1f9b4bc-74c4-49a9-b489-24239b51cd26" providerId="ADAL" clId="{2F6F7003-B1D6-45C1-8B04-AE0B02F26BF6}" dt="2022-11-15T14:57:35.428" v="9789" actId="1076"/>
          <ac:spMkLst>
            <pc:docMk/>
            <pc:sldMk cId="444516857" sldId="337"/>
            <ac:spMk id="13" creationId="{DD3EB70A-5F91-4AD3-6B33-ACE1E01ED602}"/>
          </ac:spMkLst>
        </pc:spChg>
        <pc:spChg chg="add mod">
          <ac:chgData name="ZBen" userId="d1f9b4bc-74c4-49a9-b489-24239b51cd26" providerId="ADAL" clId="{2F6F7003-B1D6-45C1-8B04-AE0B02F26BF6}" dt="2022-11-15T14:57:35.428" v="9789" actId="1076"/>
          <ac:spMkLst>
            <pc:docMk/>
            <pc:sldMk cId="444516857" sldId="337"/>
            <ac:spMk id="14" creationId="{29598EE8-D9E3-1450-D4F9-137030571D95}"/>
          </ac:spMkLst>
        </pc:spChg>
        <pc:spChg chg="add mod">
          <ac:chgData name="ZBen" userId="d1f9b4bc-74c4-49a9-b489-24239b51cd26" providerId="ADAL" clId="{2F6F7003-B1D6-45C1-8B04-AE0B02F26BF6}" dt="2022-11-15T14:57:46.820" v="9790" actId="1076"/>
          <ac:spMkLst>
            <pc:docMk/>
            <pc:sldMk cId="444516857" sldId="337"/>
            <ac:spMk id="15" creationId="{C817E9D3-E8E2-4ADE-614A-F651420D5A9F}"/>
          </ac:spMkLst>
        </pc:spChg>
        <pc:spChg chg="add mod">
          <ac:chgData name="ZBen" userId="d1f9b4bc-74c4-49a9-b489-24239b51cd26" providerId="ADAL" clId="{2F6F7003-B1D6-45C1-8B04-AE0B02F26BF6}" dt="2022-11-15T14:57:35.428" v="9789" actId="1076"/>
          <ac:spMkLst>
            <pc:docMk/>
            <pc:sldMk cId="444516857" sldId="337"/>
            <ac:spMk id="19" creationId="{6CE58B60-21BF-6D56-5A92-E4B1BCEA35CD}"/>
          </ac:spMkLst>
        </pc:spChg>
        <pc:spChg chg="add mod">
          <ac:chgData name="ZBen" userId="d1f9b4bc-74c4-49a9-b489-24239b51cd26" providerId="ADAL" clId="{2F6F7003-B1D6-45C1-8B04-AE0B02F26BF6}" dt="2022-11-15T14:57:35.428" v="9789" actId="1076"/>
          <ac:spMkLst>
            <pc:docMk/>
            <pc:sldMk cId="444516857" sldId="337"/>
            <ac:spMk id="20" creationId="{62F63825-05B7-D394-D761-FF02E54ED369}"/>
          </ac:spMkLst>
        </pc:spChg>
        <pc:spChg chg="add mod">
          <ac:chgData name="ZBen" userId="d1f9b4bc-74c4-49a9-b489-24239b51cd26" providerId="ADAL" clId="{2F6F7003-B1D6-45C1-8B04-AE0B02F26BF6}" dt="2022-11-15T14:57:35.428" v="9789" actId="1076"/>
          <ac:spMkLst>
            <pc:docMk/>
            <pc:sldMk cId="444516857" sldId="337"/>
            <ac:spMk id="21" creationId="{6A25C4B2-D9A1-A49A-3306-2F40E21E8625}"/>
          </ac:spMkLst>
        </pc:spChg>
        <pc:spChg chg="add del">
          <ac:chgData name="ZBen" userId="d1f9b4bc-74c4-49a9-b489-24239b51cd26" providerId="ADAL" clId="{2F6F7003-B1D6-45C1-8B04-AE0B02F26BF6}" dt="2022-11-15T14:32:07.405" v="9341" actId="478"/>
          <ac:spMkLst>
            <pc:docMk/>
            <pc:sldMk cId="444516857" sldId="337"/>
            <ac:spMk id="30" creationId="{1FC632D5-9B1A-83AC-460E-75BFE1B85E51}"/>
          </ac:spMkLst>
        </pc:spChg>
        <pc:spChg chg="add mod">
          <ac:chgData name="ZBen" userId="d1f9b4bc-74c4-49a9-b489-24239b51cd26" providerId="ADAL" clId="{2F6F7003-B1D6-45C1-8B04-AE0B02F26BF6}" dt="2022-11-15T14:57:35.428" v="9789" actId="1076"/>
          <ac:spMkLst>
            <pc:docMk/>
            <pc:sldMk cId="444516857" sldId="337"/>
            <ac:spMk id="33" creationId="{F4B8B4E1-3955-0961-AC9F-CF1DA26B301D}"/>
          </ac:spMkLst>
        </pc:spChg>
        <pc:spChg chg="add mod">
          <ac:chgData name="ZBen" userId="d1f9b4bc-74c4-49a9-b489-24239b51cd26" providerId="ADAL" clId="{2F6F7003-B1D6-45C1-8B04-AE0B02F26BF6}" dt="2022-11-15T14:57:35.428" v="9789" actId="1076"/>
          <ac:spMkLst>
            <pc:docMk/>
            <pc:sldMk cId="444516857" sldId="337"/>
            <ac:spMk id="34" creationId="{9753906B-61E4-A66B-6656-346D149FAF1E}"/>
          </ac:spMkLst>
        </pc:spChg>
        <pc:spChg chg="add mod">
          <ac:chgData name="ZBen" userId="d1f9b4bc-74c4-49a9-b489-24239b51cd26" providerId="ADAL" clId="{2F6F7003-B1D6-45C1-8B04-AE0B02F26BF6}" dt="2022-11-15T14:57:35.428" v="9789" actId="1076"/>
          <ac:spMkLst>
            <pc:docMk/>
            <pc:sldMk cId="444516857" sldId="337"/>
            <ac:spMk id="35" creationId="{9651C3E4-2105-4C0E-DF3B-74D22C0941CA}"/>
          </ac:spMkLst>
        </pc:spChg>
        <pc:spChg chg="add del mod">
          <ac:chgData name="ZBen" userId="d1f9b4bc-74c4-49a9-b489-24239b51cd26" providerId="ADAL" clId="{2F6F7003-B1D6-45C1-8B04-AE0B02F26BF6}" dt="2022-11-15T14:33:53.964" v="9346" actId="478"/>
          <ac:spMkLst>
            <pc:docMk/>
            <pc:sldMk cId="444516857" sldId="337"/>
            <ac:spMk id="38" creationId="{6AD8DDE2-8C54-6700-3FC4-B4FAB4FB56D9}"/>
          </ac:spMkLst>
        </pc:spChg>
        <pc:spChg chg="add del mod">
          <ac:chgData name="ZBen" userId="d1f9b4bc-74c4-49a9-b489-24239b51cd26" providerId="ADAL" clId="{2F6F7003-B1D6-45C1-8B04-AE0B02F26BF6}" dt="2022-11-15T14:37:39.278" v="9384" actId="478"/>
          <ac:spMkLst>
            <pc:docMk/>
            <pc:sldMk cId="444516857" sldId="337"/>
            <ac:spMk id="39" creationId="{FACAB69F-A97F-049E-1515-9CD602F81814}"/>
          </ac:spMkLst>
        </pc:spChg>
        <pc:spChg chg="add del mod">
          <ac:chgData name="ZBen" userId="d1f9b4bc-74c4-49a9-b489-24239b51cd26" providerId="ADAL" clId="{2F6F7003-B1D6-45C1-8B04-AE0B02F26BF6}" dt="2022-11-15T14:37:37.333" v="9383" actId="478"/>
          <ac:spMkLst>
            <pc:docMk/>
            <pc:sldMk cId="444516857" sldId="337"/>
            <ac:spMk id="40" creationId="{4E37C275-B387-E27D-DB17-FE423A01B557}"/>
          </ac:spMkLst>
        </pc:spChg>
        <pc:spChg chg="add mod">
          <ac:chgData name="ZBen" userId="d1f9b4bc-74c4-49a9-b489-24239b51cd26" providerId="ADAL" clId="{2F6F7003-B1D6-45C1-8B04-AE0B02F26BF6}" dt="2022-11-15T14:57:35.428" v="9789" actId="1076"/>
          <ac:spMkLst>
            <pc:docMk/>
            <pc:sldMk cId="444516857" sldId="337"/>
            <ac:spMk id="41" creationId="{4DDB28F3-1F35-BA1E-73DD-F2D0525443D7}"/>
          </ac:spMkLst>
        </pc:spChg>
        <pc:spChg chg="add mod">
          <ac:chgData name="ZBen" userId="d1f9b4bc-74c4-49a9-b489-24239b51cd26" providerId="ADAL" clId="{2F6F7003-B1D6-45C1-8B04-AE0B02F26BF6}" dt="2022-11-15T14:57:35.428" v="9789" actId="1076"/>
          <ac:spMkLst>
            <pc:docMk/>
            <pc:sldMk cId="444516857" sldId="337"/>
            <ac:spMk id="42" creationId="{B8B9F7A5-C4CD-868F-76A0-105A31B6AFB7}"/>
          </ac:spMkLst>
        </pc:spChg>
        <pc:spChg chg="add mod">
          <ac:chgData name="ZBen" userId="d1f9b4bc-74c4-49a9-b489-24239b51cd26" providerId="ADAL" clId="{2F6F7003-B1D6-45C1-8B04-AE0B02F26BF6}" dt="2022-11-15T14:57:35.428" v="9789" actId="1076"/>
          <ac:spMkLst>
            <pc:docMk/>
            <pc:sldMk cId="444516857" sldId="337"/>
            <ac:spMk id="45" creationId="{AB0E4FD1-7DDA-06D4-138E-E2CA105E877E}"/>
          </ac:spMkLst>
        </pc:spChg>
        <pc:spChg chg="add mod">
          <ac:chgData name="ZBen" userId="d1f9b4bc-74c4-49a9-b489-24239b51cd26" providerId="ADAL" clId="{2F6F7003-B1D6-45C1-8B04-AE0B02F26BF6}" dt="2022-11-15T14:57:35.428" v="9789" actId="1076"/>
          <ac:spMkLst>
            <pc:docMk/>
            <pc:sldMk cId="444516857" sldId="337"/>
            <ac:spMk id="48" creationId="{AF17200B-AE9A-9ADB-7274-4591B6F998B0}"/>
          </ac:spMkLst>
        </pc:spChg>
        <pc:spChg chg="add mod">
          <ac:chgData name="ZBen" userId="d1f9b4bc-74c4-49a9-b489-24239b51cd26" providerId="ADAL" clId="{2F6F7003-B1D6-45C1-8B04-AE0B02F26BF6}" dt="2022-11-15T14:57:35.428" v="9789" actId="1076"/>
          <ac:spMkLst>
            <pc:docMk/>
            <pc:sldMk cId="444516857" sldId="337"/>
            <ac:spMk id="49" creationId="{8B713F62-5B33-F9E4-042C-FAEA5C7DB33A}"/>
          </ac:spMkLst>
        </pc:spChg>
        <pc:spChg chg="add mod">
          <ac:chgData name="ZBen" userId="d1f9b4bc-74c4-49a9-b489-24239b51cd26" providerId="ADAL" clId="{2F6F7003-B1D6-45C1-8B04-AE0B02F26BF6}" dt="2022-11-15T14:57:35.428" v="9789" actId="1076"/>
          <ac:spMkLst>
            <pc:docMk/>
            <pc:sldMk cId="444516857" sldId="337"/>
            <ac:spMk id="50" creationId="{22E9E0F3-12E4-D7DC-737D-EFCD8A6CF9F1}"/>
          </ac:spMkLst>
        </pc:spChg>
        <pc:spChg chg="add mod">
          <ac:chgData name="ZBen" userId="d1f9b4bc-74c4-49a9-b489-24239b51cd26" providerId="ADAL" clId="{2F6F7003-B1D6-45C1-8B04-AE0B02F26BF6}" dt="2022-11-15T14:57:35.428" v="9789" actId="1076"/>
          <ac:spMkLst>
            <pc:docMk/>
            <pc:sldMk cId="444516857" sldId="337"/>
            <ac:spMk id="53" creationId="{681B1B95-A0E7-056E-DD59-7DCC09F682B1}"/>
          </ac:spMkLst>
        </pc:spChg>
        <pc:spChg chg="add del mod">
          <ac:chgData name="ZBen" userId="d1f9b4bc-74c4-49a9-b489-24239b51cd26" providerId="ADAL" clId="{2F6F7003-B1D6-45C1-8B04-AE0B02F26BF6}" dt="2022-11-15T14:44:59.900" v="9464" actId="478"/>
          <ac:spMkLst>
            <pc:docMk/>
            <pc:sldMk cId="444516857" sldId="337"/>
            <ac:spMk id="55" creationId="{704E2077-C181-3A43-83A6-EB207416A1CF}"/>
          </ac:spMkLst>
        </pc:spChg>
        <pc:spChg chg="add del mod">
          <ac:chgData name="ZBen" userId="d1f9b4bc-74c4-49a9-b489-24239b51cd26" providerId="ADAL" clId="{2F6F7003-B1D6-45C1-8B04-AE0B02F26BF6}" dt="2022-11-15T14:55:32.934" v="9671" actId="478"/>
          <ac:spMkLst>
            <pc:docMk/>
            <pc:sldMk cId="444516857" sldId="337"/>
            <ac:spMk id="58" creationId="{4FED16A7-F528-CD4D-D258-28741B055D91}"/>
          </ac:spMkLst>
        </pc:spChg>
        <pc:spChg chg="add mod">
          <ac:chgData name="ZBen" userId="d1f9b4bc-74c4-49a9-b489-24239b51cd26" providerId="ADAL" clId="{2F6F7003-B1D6-45C1-8B04-AE0B02F26BF6}" dt="2022-11-15T14:57:35.428" v="9789" actId="1076"/>
          <ac:spMkLst>
            <pc:docMk/>
            <pc:sldMk cId="444516857" sldId="337"/>
            <ac:spMk id="59" creationId="{1714D18B-E9C2-C73E-F702-BE61A556A989}"/>
          </ac:spMkLst>
        </pc:spChg>
        <pc:spChg chg="add mod">
          <ac:chgData name="ZBen" userId="d1f9b4bc-74c4-49a9-b489-24239b51cd26" providerId="ADAL" clId="{2F6F7003-B1D6-45C1-8B04-AE0B02F26BF6}" dt="2022-11-15T14:57:35.428" v="9789" actId="1076"/>
          <ac:spMkLst>
            <pc:docMk/>
            <pc:sldMk cId="444516857" sldId="337"/>
            <ac:spMk id="62" creationId="{79B794AF-7785-DB4C-81A9-4EF3EAB3AB6B}"/>
          </ac:spMkLst>
        </pc:spChg>
        <pc:spChg chg="add mod">
          <ac:chgData name="ZBen" userId="d1f9b4bc-74c4-49a9-b489-24239b51cd26" providerId="ADAL" clId="{2F6F7003-B1D6-45C1-8B04-AE0B02F26BF6}" dt="2022-11-15T14:57:35.428" v="9789" actId="1076"/>
          <ac:spMkLst>
            <pc:docMk/>
            <pc:sldMk cId="444516857" sldId="337"/>
            <ac:spMk id="63" creationId="{C896BF0A-C24C-EBC3-E29A-9EB31D9CF12D}"/>
          </ac:spMkLst>
        </pc:spChg>
        <pc:spChg chg="add mod">
          <ac:chgData name="ZBen" userId="d1f9b4bc-74c4-49a9-b489-24239b51cd26" providerId="ADAL" clId="{2F6F7003-B1D6-45C1-8B04-AE0B02F26BF6}" dt="2022-11-15T14:57:35.428" v="9789" actId="1076"/>
          <ac:spMkLst>
            <pc:docMk/>
            <pc:sldMk cId="444516857" sldId="337"/>
            <ac:spMk id="64" creationId="{2F481900-AF76-C62A-7F1C-D04C30DADDCB}"/>
          </ac:spMkLst>
        </pc:spChg>
        <pc:spChg chg="add mod">
          <ac:chgData name="ZBen" userId="d1f9b4bc-74c4-49a9-b489-24239b51cd26" providerId="ADAL" clId="{2F6F7003-B1D6-45C1-8B04-AE0B02F26BF6}" dt="2022-11-15T14:57:35.428" v="9789" actId="1076"/>
          <ac:spMkLst>
            <pc:docMk/>
            <pc:sldMk cId="444516857" sldId="337"/>
            <ac:spMk id="67" creationId="{49ED519A-B4B1-5AB6-6098-75A6D9EEDE2B}"/>
          </ac:spMkLst>
        </pc:spChg>
        <pc:spChg chg="add del mod">
          <ac:chgData name="ZBen" userId="d1f9b4bc-74c4-49a9-b489-24239b51cd26" providerId="ADAL" clId="{2F6F7003-B1D6-45C1-8B04-AE0B02F26BF6}" dt="2022-11-15T14:47:48.201" v="9488" actId="478"/>
          <ac:spMkLst>
            <pc:docMk/>
            <pc:sldMk cId="444516857" sldId="337"/>
            <ac:spMk id="69" creationId="{5ABDE815-85D5-69C9-72C0-3721DCE2921B}"/>
          </ac:spMkLst>
        </pc:spChg>
        <pc:spChg chg="add mod">
          <ac:chgData name="ZBen" userId="d1f9b4bc-74c4-49a9-b489-24239b51cd26" providerId="ADAL" clId="{2F6F7003-B1D6-45C1-8B04-AE0B02F26BF6}" dt="2022-11-15T14:57:35.428" v="9789" actId="1076"/>
          <ac:spMkLst>
            <pc:docMk/>
            <pc:sldMk cId="444516857" sldId="337"/>
            <ac:spMk id="70" creationId="{662539AC-0C2A-8140-5906-E0A008E1B06B}"/>
          </ac:spMkLst>
        </pc:spChg>
        <pc:spChg chg="add mod">
          <ac:chgData name="ZBen" userId="d1f9b4bc-74c4-49a9-b489-24239b51cd26" providerId="ADAL" clId="{2F6F7003-B1D6-45C1-8B04-AE0B02F26BF6}" dt="2022-11-15T14:57:35.428" v="9789" actId="1076"/>
          <ac:spMkLst>
            <pc:docMk/>
            <pc:sldMk cId="444516857" sldId="337"/>
            <ac:spMk id="75" creationId="{58B8FDE3-F20C-F0D9-2EA5-351309250FA1}"/>
          </ac:spMkLst>
        </pc:spChg>
        <pc:spChg chg="add mod">
          <ac:chgData name="ZBen" userId="d1f9b4bc-74c4-49a9-b489-24239b51cd26" providerId="ADAL" clId="{2F6F7003-B1D6-45C1-8B04-AE0B02F26BF6}" dt="2022-11-15T14:57:35.428" v="9789" actId="1076"/>
          <ac:spMkLst>
            <pc:docMk/>
            <pc:sldMk cId="444516857" sldId="337"/>
            <ac:spMk id="76" creationId="{E57AE3CE-F2EC-9664-0921-8507C5EF93F8}"/>
          </ac:spMkLst>
        </pc:spChg>
        <pc:spChg chg="add mod">
          <ac:chgData name="ZBen" userId="d1f9b4bc-74c4-49a9-b489-24239b51cd26" providerId="ADAL" clId="{2F6F7003-B1D6-45C1-8B04-AE0B02F26BF6}" dt="2022-11-15T14:57:35.428" v="9789" actId="1076"/>
          <ac:spMkLst>
            <pc:docMk/>
            <pc:sldMk cId="444516857" sldId="337"/>
            <ac:spMk id="77" creationId="{3308FE53-49F3-CA9A-B3EE-44410538D55E}"/>
          </ac:spMkLst>
        </pc:spChg>
        <pc:graphicFrameChg chg="add mod modGraphic">
          <ac:chgData name="ZBen" userId="d1f9b4bc-74c4-49a9-b489-24239b51cd26" providerId="ADAL" clId="{2F6F7003-B1D6-45C1-8B04-AE0B02F26BF6}" dt="2022-11-15T14:57:46.820" v="9790" actId="1076"/>
          <ac:graphicFrameMkLst>
            <pc:docMk/>
            <pc:sldMk cId="444516857" sldId="337"/>
            <ac:graphicFrameMk id="74" creationId="{D3574C53-677D-948B-272E-641383EAF217}"/>
          </ac:graphicFrameMkLst>
        </pc:graphicFrameChg>
        <pc:picChg chg="del">
          <ac:chgData name="ZBen" userId="d1f9b4bc-74c4-49a9-b489-24239b51cd26" providerId="ADAL" clId="{2F6F7003-B1D6-45C1-8B04-AE0B02F26BF6}" dt="2022-11-15T09:06:47.952" v="5365" actId="478"/>
          <ac:picMkLst>
            <pc:docMk/>
            <pc:sldMk cId="444516857" sldId="337"/>
            <ac:picMk id="5" creationId="{814A9787-4B8C-015B-EFC1-B5E7964225F7}"/>
          </ac:picMkLst>
        </pc:picChg>
        <pc:picChg chg="del">
          <ac:chgData name="ZBen" userId="d1f9b4bc-74c4-49a9-b489-24239b51cd26" providerId="ADAL" clId="{2F6F7003-B1D6-45C1-8B04-AE0B02F26BF6}" dt="2022-11-15T09:06:47.952" v="5365" actId="478"/>
          <ac:picMkLst>
            <pc:docMk/>
            <pc:sldMk cId="444516857" sldId="337"/>
            <ac:picMk id="8" creationId="{4D2A0D03-FE82-C9D2-6C19-F2DA84DFE213}"/>
          </ac:picMkLst>
        </pc:picChg>
        <pc:cxnChg chg="add mod">
          <ac:chgData name="ZBen" userId="d1f9b4bc-74c4-49a9-b489-24239b51cd26" providerId="ADAL" clId="{2F6F7003-B1D6-45C1-8B04-AE0B02F26BF6}" dt="2022-11-15T14:57:35.428" v="9789" actId="1076"/>
          <ac:cxnSpMkLst>
            <pc:docMk/>
            <pc:sldMk cId="444516857" sldId="337"/>
            <ac:cxnSpMk id="17" creationId="{00DC8896-CF57-D672-D2BD-1DB88F58C464}"/>
          </ac:cxnSpMkLst>
        </pc:cxnChg>
        <pc:cxnChg chg="add mod">
          <ac:chgData name="ZBen" userId="d1f9b4bc-74c4-49a9-b489-24239b51cd26" providerId="ADAL" clId="{2F6F7003-B1D6-45C1-8B04-AE0B02F26BF6}" dt="2022-11-15T14:57:35.428" v="9789" actId="1076"/>
          <ac:cxnSpMkLst>
            <pc:docMk/>
            <pc:sldMk cId="444516857" sldId="337"/>
            <ac:cxnSpMk id="18" creationId="{C06D26D2-5226-E950-3364-563AFFCAF1EF}"/>
          </ac:cxnSpMkLst>
        </pc:cxnChg>
        <pc:cxnChg chg="add mod">
          <ac:chgData name="ZBen" userId="d1f9b4bc-74c4-49a9-b489-24239b51cd26" providerId="ADAL" clId="{2F6F7003-B1D6-45C1-8B04-AE0B02F26BF6}" dt="2022-11-15T14:57:35.428" v="9789" actId="1076"/>
          <ac:cxnSpMkLst>
            <pc:docMk/>
            <pc:sldMk cId="444516857" sldId="337"/>
            <ac:cxnSpMk id="23" creationId="{4F01508B-F451-264F-E646-7B0C9A62AE0E}"/>
          </ac:cxnSpMkLst>
        </pc:cxnChg>
        <pc:cxnChg chg="add mod">
          <ac:chgData name="ZBen" userId="d1f9b4bc-74c4-49a9-b489-24239b51cd26" providerId="ADAL" clId="{2F6F7003-B1D6-45C1-8B04-AE0B02F26BF6}" dt="2022-11-15T14:57:35.428" v="9789" actId="1076"/>
          <ac:cxnSpMkLst>
            <pc:docMk/>
            <pc:sldMk cId="444516857" sldId="337"/>
            <ac:cxnSpMk id="29" creationId="{9638B281-C3D3-774C-19DE-9C1EFD47CA14}"/>
          </ac:cxnSpMkLst>
        </pc:cxnChg>
        <pc:cxnChg chg="add mod">
          <ac:chgData name="ZBen" userId="d1f9b4bc-74c4-49a9-b489-24239b51cd26" providerId="ADAL" clId="{2F6F7003-B1D6-45C1-8B04-AE0B02F26BF6}" dt="2022-11-15T14:57:35.428" v="9789" actId="1076"/>
          <ac:cxnSpMkLst>
            <pc:docMk/>
            <pc:sldMk cId="444516857" sldId="337"/>
            <ac:cxnSpMk id="31" creationId="{93165688-5C15-AFB5-193E-AAEA8B00F9B5}"/>
          </ac:cxnSpMkLst>
        </pc:cxnChg>
        <pc:cxnChg chg="add mod">
          <ac:chgData name="ZBen" userId="d1f9b4bc-74c4-49a9-b489-24239b51cd26" providerId="ADAL" clId="{2F6F7003-B1D6-45C1-8B04-AE0B02F26BF6}" dt="2022-11-15T14:57:35.428" v="9789" actId="1076"/>
          <ac:cxnSpMkLst>
            <pc:docMk/>
            <pc:sldMk cId="444516857" sldId="337"/>
            <ac:cxnSpMk id="32" creationId="{225A0567-386C-EFF6-1F5C-F1C01C3967DC}"/>
          </ac:cxnSpMkLst>
        </pc:cxnChg>
        <pc:cxnChg chg="add mod">
          <ac:chgData name="ZBen" userId="d1f9b4bc-74c4-49a9-b489-24239b51cd26" providerId="ADAL" clId="{2F6F7003-B1D6-45C1-8B04-AE0B02F26BF6}" dt="2022-11-15T14:57:35.428" v="9789" actId="1076"/>
          <ac:cxnSpMkLst>
            <pc:docMk/>
            <pc:sldMk cId="444516857" sldId="337"/>
            <ac:cxnSpMk id="36" creationId="{08A61196-BC1A-E998-5107-97E3B9FC05E5}"/>
          </ac:cxnSpMkLst>
        </pc:cxnChg>
        <pc:cxnChg chg="add mod">
          <ac:chgData name="ZBen" userId="d1f9b4bc-74c4-49a9-b489-24239b51cd26" providerId="ADAL" clId="{2F6F7003-B1D6-45C1-8B04-AE0B02F26BF6}" dt="2022-11-15T14:57:35.428" v="9789" actId="1076"/>
          <ac:cxnSpMkLst>
            <pc:docMk/>
            <pc:sldMk cId="444516857" sldId="337"/>
            <ac:cxnSpMk id="37" creationId="{8A01B88B-F7B4-FADD-9703-20A63960B6FD}"/>
          </ac:cxnSpMkLst>
        </pc:cxnChg>
        <pc:cxnChg chg="add mod">
          <ac:chgData name="ZBen" userId="d1f9b4bc-74c4-49a9-b489-24239b51cd26" providerId="ADAL" clId="{2F6F7003-B1D6-45C1-8B04-AE0B02F26BF6}" dt="2022-11-15T14:57:35.428" v="9789" actId="1076"/>
          <ac:cxnSpMkLst>
            <pc:docMk/>
            <pc:sldMk cId="444516857" sldId="337"/>
            <ac:cxnSpMk id="44" creationId="{D61157B9-5329-82EC-8BE0-1D870D39D2F0}"/>
          </ac:cxnSpMkLst>
        </pc:cxnChg>
        <pc:cxnChg chg="add mod">
          <ac:chgData name="ZBen" userId="d1f9b4bc-74c4-49a9-b489-24239b51cd26" providerId="ADAL" clId="{2F6F7003-B1D6-45C1-8B04-AE0B02F26BF6}" dt="2022-11-15T14:57:35.428" v="9789" actId="1076"/>
          <ac:cxnSpMkLst>
            <pc:docMk/>
            <pc:sldMk cId="444516857" sldId="337"/>
            <ac:cxnSpMk id="46" creationId="{66221FEE-0084-CAC4-20EB-9F746E244171}"/>
          </ac:cxnSpMkLst>
        </pc:cxnChg>
        <pc:cxnChg chg="add mod">
          <ac:chgData name="ZBen" userId="d1f9b4bc-74c4-49a9-b489-24239b51cd26" providerId="ADAL" clId="{2F6F7003-B1D6-45C1-8B04-AE0B02F26BF6}" dt="2022-11-15T14:57:35.428" v="9789" actId="1076"/>
          <ac:cxnSpMkLst>
            <pc:docMk/>
            <pc:sldMk cId="444516857" sldId="337"/>
            <ac:cxnSpMk id="47" creationId="{6957939A-BCA7-F580-6BB1-45AB3CD0B30C}"/>
          </ac:cxnSpMkLst>
        </pc:cxnChg>
        <pc:cxnChg chg="add mod">
          <ac:chgData name="ZBen" userId="d1f9b4bc-74c4-49a9-b489-24239b51cd26" providerId="ADAL" clId="{2F6F7003-B1D6-45C1-8B04-AE0B02F26BF6}" dt="2022-11-15T14:57:35.428" v="9789" actId="1076"/>
          <ac:cxnSpMkLst>
            <pc:docMk/>
            <pc:sldMk cId="444516857" sldId="337"/>
            <ac:cxnSpMk id="51" creationId="{572BA405-BD67-E6D6-0D23-D2219CFCFFBE}"/>
          </ac:cxnSpMkLst>
        </pc:cxnChg>
        <pc:cxnChg chg="add mod">
          <ac:chgData name="ZBen" userId="d1f9b4bc-74c4-49a9-b489-24239b51cd26" providerId="ADAL" clId="{2F6F7003-B1D6-45C1-8B04-AE0B02F26BF6}" dt="2022-11-15T14:57:35.428" v="9789" actId="1076"/>
          <ac:cxnSpMkLst>
            <pc:docMk/>
            <pc:sldMk cId="444516857" sldId="337"/>
            <ac:cxnSpMk id="52" creationId="{E2155DC3-6409-606A-4551-BEA630CD31EE}"/>
          </ac:cxnSpMkLst>
        </pc:cxnChg>
        <pc:cxnChg chg="add del mod">
          <ac:chgData name="ZBen" userId="d1f9b4bc-74c4-49a9-b489-24239b51cd26" providerId="ADAL" clId="{2F6F7003-B1D6-45C1-8B04-AE0B02F26BF6}" dt="2022-11-15T14:45:02.512" v="9465" actId="478"/>
          <ac:cxnSpMkLst>
            <pc:docMk/>
            <pc:sldMk cId="444516857" sldId="337"/>
            <ac:cxnSpMk id="54" creationId="{BAEC4BAD-3508-8092-AB89-F817B4BEE6B6}"/>
          </ac:cxnSpMkLst>
        </pc:cxnChg>
        <pc:cxnChg chg="add mod">
          <ac:chgData name="ZBen" userId="d1f9b4bc-74c4-49a9-b489-24239b51cd26" providerId="ADAL" clId="{2F6F7003-B1D6-45C1-8B04-AE0B02F26BF6}" dt="2022-11-15T14:57:35.428" v="9789" actId="1076"/>
          <ac:cxnSpMkLst>
            <pc:docMk/>
            <pc:sldMk cId="444516857" sldId="337"/>
            <ac:cxnSpMk id="56" creationId="{007D3A21-E0DD-D0B8-C6F0-17C1C3D48C65}"/>
          </ac:cxnSpMkLst>
        </pc:cxnChg>
        <pc:cxnChg chg="add mod">
          <ac:chgData name="ZBen" userId="d1f9b4bc-74c4-49a9-b489-24239b51cd26" providerId="ADAL" clId="{2F6F7003-B1D6-45C1-8B04-AE0B02F26BF6}" dt="2022-11-15T14:57:35.428" v="9789" actId="1076"/>
          <ac:cxnSpMkLst>
            <pc:docMk/>
            <pc:sldMk cId="444516857" sldId="337"/>
            <ac:cxnSpMk id="60" creationId="{71CAC03A-96A9-9AFD-7237-E29910C7C341}"/>
          </ac:cxnSpMkLst>
        </pc:cxnChg>
        <pc:cxnChg chg="add mod">
          <ac:chgData name="ZBen" userId="d1f9b4bc-74c4-49a9-b489-24239b51cd26" providerId="ADAL" clId="{2F6F7003-B1D6-45C1-8B04-AE0B02F26BF6}" dt="2022-11-15T14:57:35.428" v="9789" actId="1076"/>
          <ac:cxnSpMkLst>
            <pc:docMk/>
            <pc:sldMk cId="444516857" sldId="337"/>
            <ac:cxnSpMk id="61" creationId="{318E4B72-95A6-8DCE-D352-89E21AE26303}"/>
          </ac:cxnSpMkLst>
        </pc:cxnChg>
        <pc:cxnChg chg="add mod">
          <ac:chgData name="ZBen" userId="d1f9b4bc-74c4-49a9-b489-24239b51cd26" providerId="ADAL" clId="{2F6F7003-B1D6-45C1-8B04-AE0B02F26BF6}" dt="2022-11-15T14:57:35.428" v="9789" actId="1076"/>
          <ac:cxnSpMkLst>
            <pc:docMk/>
            <pc:sldMk cId="444516857" sldId="337"/>
            <ac:cxnSpMk id="65" creationId="{0BA46D2F-86CE-076F-403D-D39F3E9E1379}"/>
          </ac:cxnSpMkLst>
        </pc:cxnChg>
        <pc:cxnChg chg="add mod">
          <ac:chgData name="ZBen" userId="d1f9b4bc-74c4-49a9-b489-24239b51cd26" providerId="ADAL" clId="{2F6F7003-B1D6-45C1-8B04-AE0B02F26BF6}" dt="2022-11-15T14:57:35.428" v="9789" actId="1076"/>
          <ac:cxnSpMkLst>
            <pc:docMk/>
            <pc:sldMk cId="444516857" sldId="337"/>
            <ac:cxnSpMk id="66" creationId="{F2534CF7-747C-D7D1-0DA0-4D35324F3D2B}"/>
          </ac:cxnSpMkLst>
        </pc:cxnChg>
        <pc:cxnChg chg="add del mod">
          <ac:chgData name="ZBen" userId="d1f9b4bc-74c4-49a9-b489-24239b51cd26" providerId="ADAL" clId="{2F6F7003-B1D6-45C1-8B04-AE0B02F26BF6}" dt="2022-11-15T14:47:49.256" v="9489" actId="478"/>
          <ac:cxnSpMkLst>
            <pc:docMk/>
            <pc:sldMk cId="444516857" sldId="337"/>
            <ac:cxnSpMk id="68" creationId="{36E2CCA2-5C87-9E7D-2F17-28EF3F789B33}"/>
          </ac:cxnSpMkLst>
        </pc:cxnChg>
        <pc:cxnChg chg="add mod">
          <ac:chgData name="ZBen" userId="d1f9b4bc-74c4-49a9-b489-24239b51cd26" providerId="ADAL" clId="{2F6F7003-B1D6-45C1-8B04-AE0B02F26BF6}" dt="2022-11-15T14:57:35.428" v="9789" actId="1076"/>
          <ac:cxnSpMkLst>
            <pc:docMk/>
            <pc:sldMk cId="444516857" sldId="337"/>
            <ac:cxnSpMk id="71" creationId="{61797258-B0DC-BEA2-1DA0-1D7262B738C8}"/>
          </ac:cxnSpMkLst>
        </pc:cxnChg>
      </pc:sldChg>
      <pc:sldChg chg="addSp delSp modSp add mod modNotesTx">
        <pc:chgData name="ZBen" userId="d1f9b4bc-74c4-49a9-b489-24239b51cd26" providerId="ADAL" clId="{2F6F7003-B1D6-45C1-8B04-AE0B02F26BF6}" dt="2022-11-15T15:59:05.314" v="12929" actId="20577"/>
        <pc:sldMkLst>
          <pc:docMk/>
          <pc:sldMk cId="3291653417" sldId="338"/>
        </pc:sldMkLst>
        <pc:spChg chg="mod">
          <ac:chgData name="ZBen" userId="d1f9b4bc-74c4-49a9-b489-24239b51cd26" providerId="ADAL" clId="{2F6F7003-B1D6-45C1-8B04-AE0B02F26BF6}" dt="2022-11-15T11:51:03.798" v="6521" actId="20577"/>
          <ac:spMkLst>
            <pc:docMk/>
            <pc:sldMk cId="3291653417" sldId="338"/>
            <ac:spMk id="2" creationId="{FB02D9F2-1470-0593-EB58-6786FC8A25AF}"/>
          </ac:spMkLst>
        </pc:spChg>
        <pc:spChg chg="mod">
          <ac:chgData name="ZBen" userId="d1f9b4bc-74c4-49a9-b489-24239b51cd26" providerId="ADAL" clId="{2F6F7003-B1D6-45C1-8B04-AE0B02F26BF6}" dt="2022-11-15T15:45:34.533" v="11753" actId="14100"/>
          <ac:spMkLst>
            <pc:docMk/>
            <pc:sldMk cId="3291653417" sldId="338"/>
            <ac:spMk id="4" creationId="{59AAED9A-6EC8-DC68-E182-C333B0CB755F}"/>
          </ac:spMkLst>
        </pc:spChg>
        <pc:spChg chg="del">
          <ac:chgData name="ZBen" userId="d1f9b4bc-74c4-49a9-b489-24239b51cd26" providerId="ADAL" clId="{2F6F7003-B1D6-45C1-8B04-AE0B02F26BF6}" dt="2022-11-15T11:50:07.486" v="6500" actId="478"/>
          <ac:spMkLst>
            <pc:docMk/>
            <pc:sldMk cId="3291653417" sldId="338"/>
            <ac:spMk id="6" creationId="{CC310CFA-C3AC-7698-A6C2-16FC4B293588}"/>
          </ac:spMkLst>
        </pc:spChg>
        <pc:spChg chg="mod">
          <ac:chgData name="ZBen" userId="d1f9b4bc-74c4-49a9-b489-24239b51cd26" providerId="ADAL" clId="{2F6F7003-B1D6-45C1-8B04-AE0B02F26BF6}" dt="2022-11-15T15:45:31.332" v="11752" actId="1076"/>
          <ac:spMkLst>
            <pc:docMk/>
            <pc:sldMk cId="3291653417" sldId="338"/>
            <ac:spMk id="7" creationId="{A378A30D-5B71-A47E-743D-0A470C159412}"/>
          </ac:spMkLst>
        </pc:spChg>
        <pc:spChg chg="del">
          <ac:chgData name="ZBen" userId="d1f9b4bc-74c4-49a9-b489-24239b51cd26" providerId="ADAL" clId="{2F6F7003-B1D6-45C1-8B04-AE0B02F26BF6}" dt="2022-11-15T11:50:07.486" v="6500" actId="478"/>
          <ac:spMkLst>
            <pc:docMk/>
            <pc:sldMk cId="3291653417" sldId="338"/>
            <ac:spMk id="9" creationId="{C4F6793E-CE5A-A86B-5EE9-022CD1484C90}"/>
          </ac:spMkLst>
        </pc:spChg>
        <pc:spChg chg="add mod">
          <ac:chgData name="ZBen" userId="d1f9b4bc-74c4-49a9-b489-24239b51cd26" providerId="ADAL" clId="{2F6F7003-B1D6-45C1-8B04-AE0B02F26BF6}" dt="2022-11-15T12:19:16.247" v="7428" actId="1076"/>
          <ac:spMkLst>
            <pc:docMk/>
            <pc:sldMk cId="3291653417" sldId="338"/>
            <ac:spMk id="11" creationId="{BCEE1EA4-4233-6DF2-49CB-550C05149D4B}"/>
          </ac:spMkLst>
        </pc:spChg>
        <pc:spChg chg="del">
          <ac:chgData name="ZBen" userId="d1f9b4bc-74c4-49a9-b489-24239b51cd26" providerId="ADAL" clId="{2F6F7003-B1D6-45C1-8B04-AE0B02F26BF6}" dt="2022-11-15T11:50:07.486" v="6500" actId="478"/>
          <ac:spMkLst>
            <pc:docMk/>
            <pc:sldMk cId="3291653417" sldId="338"/>
            <ac:spMk id="15" creationId="{A25D688F-41A1-F2CE-F0AC-0CF9A2BCF6BC}"/>
          </ac:spMkLst>
        </pc:spChg>
        <pc:spChg chg="del">
          <ac:chgData name="ZBen" userId="d1f9b4bc-74c4-49a9-b489-24239b51cd26" providerId="ADAL" clId="{2F6F7003-B1D6-45C1-8B04-AE0B02F26BF6}" dt="2022-11-15T11:50:07.486" v="6500" actId="478"/>
          <ac:spMkLst>
            <pc:docMk/>
            <pc:sldMk cId="3291653417" sldId="338"/>
            <ac:spMk id="16" creationId="{F3596498-21D5-B138-E075-3C7548C0D8B6}"/>
          </ac:spMkLst>
        </pc:spChg>
        <pc:spChg chg="add del mod">
          <ac:chgData name="ZBen" userId="d1f9b4bc-74c4-49a9-b489-24239b51cd26" providerId="ADAL" clId="{2F6F7003-B1D6-45C1-8B04-AE0B02F26BF6}" dt="2022-11-15T12:18:30.655" v="7409"/>
          <ac:spMkLst>
            <pc:docMk/>
            <pc:sldMk cId="3291653417" sldId="338"/>
            <ac:spMk id="17" creationId="{6DF92F38-CD3B-676A-4F26-1DBE2AAAFB04}"/>
          </ac:spMkLst>
        </pc:spChg>
        <pc:graphicFrameChg chg="add mod">
          <ac:chgData name="ZBen" userId="d1f9b4bc-74c4-49a9-b489-24239b51cd26" providerId="ADAL" clId="{2F6F7003-B1D6-45C1-8B04-AE0B02F26BF6}" dt="2022-11-15T12:19:11.124" v="7427" actId="14100"/>
          <ac:graphicFrameMkLst>
            <pc:docMk/>
            <pc:sldMk cId="3291653417" sldId="338"/>
            <ac:graphicFrameMk id="10" creationId="{13166A79-AC94-2EBE-252B-418EED2C70ED}"/>
          </ac:graphicFrameMkLst>
        </pc:graphicFrameChg>
        <pc:graphicFrameChg chg="add del mod">
          <ac:chgData name="ZBen" userId="d1f9b4bc-74c4-49a9-b489-24239b51cd26" providerId="ADAL" clId="{2F6F7003-B1D6-45C1-8B04-AE0B02F26BF6}" dt="2022-11-15T12:18:47.062" v="7422" actId="478"/>
          <ac:graphicFrameMkLst>
            <pc:docMk/>
            <pc:sldMk cId="3291653417" sldId="338"/>
            <ac:graphicFrameMk id="13" creationId="{1A5EEF10-EC24-C513-FC35-5388B7F39587}"/>
          </ac:graphicFrameMkLst>
        </pc:graphicFrameChg>
        <pc:picChg chg="del">
          <ac:chgData name="ZBen" userId="d1f9b4bc-74c4-49a9-b489-24239b51cd26" providerId="ADAL" clId="{2F6F7003-B1D6-45C1-8B04-AE0B02F26BF6}" dt="2022-11-15T11:50:07.486" v="6500" actId="478"/>
          <ac:picMkLst>
            <pc:docMk/>
            <pc:sldMk cId="3291653417" sldId="338"/>
            <ac:picMk id="5" creationId="{814A9787-4B8C-015B-EFC1-B5E7964225F7}"/>
          </ac:picMkLst>
        </pc:picChg>
        <pc:picChg chg="del">
          <ac:chgData name="ZBen" userId="d1f9b4bc-74c4-49a9-b489-24239b51cd26" providerId="ADAL" clId="{2F6F7003-B1D6-45C1-8B04-AE0B02F26BF6}" dt="2022-11-15T11:50:07.486" v="6500" actId="478"/>
          <ac:picMkLst>
            <pc:docMk/>
            <pc:sldMk cId="3291653417" sldId="338"/>
            <ac:picMk id="8" creationId="{4D2A0D03-FE82-C9D2-6C19-F2DA84DFE213}"/>
          </ac:picMkLst>
        </pc:picChg>
        <pc:picChg chg="del">
          <ac:chgData name="ZBen" userId="d1f9b4bc-74c4-49a9-b489-24239b51cd26" providerId="ADAL" clId="{2F6F7003-B1D6-45C1-8B04-AE0B02F26BF6}" dt="2022-11-15T11:50:07.486" v="6500" actId="478"/>
          <ac:picMkLst>
            <pc:docMk/>
            <pc:sldMk cId="3291653417" sldId="338"/>
            <ac:picMk id="12" creationId="{7259EBF9-FFF7-3D97-463F-86A50ABB5F0B}"/>
          </ac:picMkLst>
        </pc:picChg>
        <pc:picChg chg="del">
          <ac:chgData name="ZBen" userId="d1f9b4bc-74c4-49a9-b489-24239b51cd26" providerId="ADAL" clId="{2F6F7003-B1D6-45C1-8B04-AE0B02F26BF6}" dt="2022-11-15T11:50:07.486" v="6500" actId="478"/>
          <ac:picMkLst>
            <pc:docMk/>
            <pc:sldMk cId="3291653417" sldId="338"/>
            <ac:picMk id="14" creationId="{8140C293-132F-7E8D-A993-EB21D6828D21}"/>
          </ac:picMkLst>
        </pc:picChg>
      </pc:sldChg>
      <pc:sldChg chg="modSp add mod">
        <pc:chgData name="ZBen" userId="d1f9b4bc-74c4-49a9-b489-24239b51cd26" providerId="ADAL" clId="{2F6F7003-B1D6-45C1-8B04-AE0B02F26BF6}" dt="2022-11-15T12:28:50.419" v="7878" actId="20577"/>
        <pc:sldMkLst>
          <pc:docMk/>
          <pc:sldMk cId="1850303750" sldId="339"/>
        </pc:sldMkLst>
        <pc:spChg chg="mod">
          <ac:chgData name="ZBen" userId="d1f9b4bc-74c4-49a9-b489-24239b51cd26" providerId="ADAL" clId="{2F6F7003-B1D6-45C1-8B04-AE0B02F26BF6}" dt="2022-11-15T12:28:50.419" v="7878" actId="20577"/>
          <ac:spMkLst>
            <pc:docMk/>
            <pc:sldMk cId="1850303750" sldId="339"/>
            <ac:spMk id="19" creationId="{D8250D87-584C-21BF-FAB0-6853F2ECC927}"/>
          </ac:spMkLst>
        </pc:spChg>
      </pc:sldChg>
      <pc:sldChg chg="addSp delSp modSp add mod modNotesTx">
        <pc:chgData name="ZBen" userId="d1f9b4bc-74c4-49a9-b489-24239b51cd26" providerId="ADAL" clId="{2F6F7003-B1D6-45C1-8B04-AE0B02F26BF6}" dt="2022-11-15T15:37:19.384" v="11512" actId="20577"/>
        <pc:sldMkLst>
          <pc:docMk/>
          <pc:sldMk cId="1605264666" sldId="340"/>
        </pc:sldMkLst>
        <pc:spChg chg="del">
          <ac:chgData name="ZBen" userId="d1f9b4bc-74c4-49a9-b489-24239b51cd26" providerId="ADAL" clId="{2F6F7003-B1D6-45C1-8B04-AE0B02F26BF6}" dt="2022-11-15T12:29:37.725" v="7897" actId="478"/>
          <ac:spMkLst>
            <pc:docMk/>
            <pc:sldMk cId="1605264666" sldId="340"/>
            <ac:spMk id="2" creationId="{FB02D9F2-1470-0593-EB58-6786FC8A25AF}"/>
          </ac:spMkLst>
        </pc:spChg>
        <pc:spChg chg="mod">
          <ac:chgData name="ZBen" userId="d1f9b4bc-74c4-49a9-b489-24239b51cd26" providerId="ADAL" clId="{2F6F7003-B1D6-45C1-8B04-AE0B02F26BF6}" dt="2022-11-15T12:29:34.675" v="7896" actId="20577"/>
          <ac:spMkLst>
            <pc:docMk/>
            <pc:sldMk cId="1605264666" sldId="340"/>
            <ac:spMk id="3" creationId="{4D92A231-84D4-EF6D-A236-9F1EC4648C62}"/>
          </ac:spMkLst>
        </pc:spChg>
        <pc:spChg chg="del">
          <ac:chgData name="ZBen" userId="d1f9b4bc-74c4-49a9-b489-24239b51cd26" providerId="ADAL" clId="{2F6F7003-B1D6-45C1-8B04-AE0B02F26BF6}" dt="2022-11-15T12:29:37.725" v="7897" actId="478"/>
          <ac:spMkLst>
            <pc:docMk/>
            <pc:sldMk cId="1605264666" sldId="340"/>
            <ac:spMk id="4" creationId="{59AAED9A-6EC8-DC68-E182-C333B0CB755F}"/>
          </ac:spMkLst>
        </pc:spChg>
        <pc:spChg chg="del">
          <ac:chgData name="ZBen" userId="d1f9b4bc-74c4-49a9-b489-24239b51cd26" providerId="ADAL" clId="{2F6F7003-B1D6-45C1-8B04-AE0B02F26BF6}" dt="2022-11-15T12:29:37.725" v="7897" actId="478"/>
          <ac:spMkLst>
            <pc:docMk/>
            <pc:sldMk cId="1605264666" sldId="340"/>
            <ac:spMk id="6" creationId="{CC310CFA-C3AC-7698-A6C2-16FC4B293588}"/>
          </ac:spMkLst>
        </pc:spChg>
        <pc:spChg chg="del">
          <ac:chgData name="ZBen" userId="d1f9b4bc-74c4-49a9-b489-24239b51cd26" providerId="ADAL" clId="{2F6F7003-B1D6-45C1-8B04-AE0B02F26BF6}" dt="2022-11-15T12:29:37.725" v="7897" actId="478"/>
          <ac:spMkLst>
            <pc:docMk/>
            <pc:sldMk cId="1605264666" sldId="340"/>
            <ac:spMk id="7" creationId="{A378A30D-5B71-A47E-743D-0A470C159412}"/>
          </ac:spMkLst>
        </pc:spChg>
        <pc:spChg chg="del">
          <ac:chgData name="ZBen" userId="d1f9b4bc-74c4-49a9-b489-24239b51cd26" providerId="ADAL" clId="{2F6F7003-B1D6-45C1-8B04-AE0B02F26BF6}" dt="2022-11-15T12:29:37.725" v="7897" actId="478"/>
          <ac:spMkLst>
            <pc:docMk/>
            <pc:sldMk cId="1605264666" sldId="340"/>
            <ac:spMk id="9" creationId="{C4F6793E-CE5A-A86B-5EE9-022CD1484C90}"/>
          </ac:spMkLst>
        </pc:spChg>
        <pc:spChg chg="del">
          <ac:chgData name="ZBen" userId="d1f9b4bc-74c4-49a9-b489-24239b51cd26" providerId="ADAL" clId="{2F6F7003-B1D6-45C1-8B04-AE0B02F26BF6}" dt="2022-11-15T12:29:37.725" v="7897" actId="478"/>
          <ac:spMkLst>
            <pc:docMk/>
            <pc:sldMk cId="1605264666" sldId="340"/>
            <ac:spMk id="15" creationId="{A25D688F-41A1-F2CE-F0AC-0CF9A2BCF6BC}"/>
          </ac:spMkLst>
        </pc:spChg>
        <pc:spChg chg="del">
          <ac:chgData name="ZBen" userId="d1f9b4bc-74c4-49a9-b489-24239b51cd26" providerId="ADAL" clId="{2F6F7003-B1D6-45C1-8B04-AE0B02F26BF6}" dt="2022-11-15T12:29:37.725" v="7897" actId="478"/>
          <ac:spMkLst>
            <pc:docMk/>
            <pc:sldMk cId="1605264666" sldId="340"/>
            <ac:spMk id="16" creationId="{F3596498-21D5-B138-E075-3C7548C0D8B6}"/>
          </ac:spMkLst>
        </pc:spChg>
        <pc:spChg chg="add mod">
          <ac:chgData name="ZBen" userId="d1f9b4bc-74c4-49a9-b489-24239b51cd26" providerId="ADAL" clId="{2F6F7003-B1D6-45C1-8B04-AE0B02F26BF6}" dt="2022-11-15T13:05:59.583" v="8281" actId="1076"/>
          <ac:spMkLst>
            <pc:docMk/>
            <pc:sldMk cId="1605264666" sldId="340"/>
            <ac:spMk id="36" creationId="{08E455D2-1547-813E-FFA2-874013734603}"/>
          </ac:spMkLst>
        </pc:spChg>
        <pc:spChg chg="add del mod">
          <ac:chgData name="ZBen" userId="d1f9b4bc-74c4-49a9-b489-24239b51cd26" providerId="ADAL" clId="{2F6F7003-B1D6-45C1-8B04-AE0B02F26BF6}" dt="2022-11-15T13:06:03.300" v="8282" actId="478"/>
          <ac:spMkLst>
            <pc:docMk/>
            <pc:sldMk cId="1605264666" sldId="340"/>
            <ac:spMk id="37" creationId="{B3F61AAE-E3A8-2A61-7464-92F194AC7D18}"/>
          </ac:spMkLst>
        </pc:spChg>
        <pc:spChg chg="add del mod">
          <ac:chgData name="ZBen" userId="d1f9b4bc-74c4-49a9-b489-24239b51cd26" providerId="ADAL" clId="{2F6F7003-B1D6-45C1-8B04-AE0B02F26BF6}" dt="2022-11-15T12:45:07.366" v="7994" actId="478"/>
          <ac:spMkLst>
            <pc:docMk/>
            <pc:sldMk cId="1605264666" sldId="340"/>
            <ac:spMk id="38" creationId="{1F317C29-3AA3-DB79-63A2-EF45CE224557}"/>
          </ac:spMkLst>
        </pc:spChg>
        <pc:spChg chg="add del mod">
          <ac:chgData name="ZBen" userId="d1f9b4bc-74c4-49a9-b489-24239b51cd26" providerId="ADAL" clId="{2F6F7003-B1D6-45C1-8B04-AE0B02F26BF6}" dt="2022-11-15T12:52:02.185" v="8034" actId="478"/>
          <ac:spMkLst>
            <pc:docMk/>
            <pc:sldMk cId="1605264666" sldId="340"/>
            <ac:spMk id="45" creationId="{D892016A-2D99-6A10-23CE-44FA65482CD1}"/>
          </ac:spMkLst>
        </pc:spChg>
        <pc:spChg chg="add mod">
          <ac:chgData name="ZBen" userId="d1f9b4bc-74c4-49a9-b489-24239b51cd26" providerId="ADAL" clId="{2F6F7003-B1D6-45C1-8B04-AE0B02F26BF6}" dt="2022-11-15T12:52:24.635" v="8108" actId="20577"/>
          <ac:spMkLst>
            <pc:docMk/>
            <pc:sldMk cId="1605264666" sldId="340"/>
            <ac:spMk id="46" creationId="{5CF237E2-B10F-ADF5-5BFE-03A39A129388}"/>
          </ac:spMkLst>
        </pc:spChg>
        <pc:spChg chg="add mod">
          <ac:chgData name="ZBen" userId="d1f9b4bc-74c4-49a9-b489-24239b51cd26" providerId="ADAL" clId="{2F6F7003-B1D6-45C1-8B04-AE0B02F26BF6}" dt="2022-11-15T13:04:10.752" v="8258" actId="1076"/>
          <ac:spMkLst>
            <pc:docMk/>
            <pc:sldMk cId="1605264666" sldId="340"/>
            <ac:spMk id="47" creationId="{52BF3061-C3F9-27E1-A3B5-78BF9372FBD0}"/>
          </ac:spMkLst>
        </pc:spChg>
        <pc:spChg chg="add mod">
          <ac:chgData name="ZBen" userId="d1f9b4bc-74c4-49a9-b489-24239b51cd26" providerId="ADAL" clId="{2F6F7003-B1D6-45C1-8B04-AE0B02F26BF6}" dt="2022-11-15T13:05:54.686" v="8280" actId="1076"/>
          <ac:spMkLst>
            <pc:docMk/>
            <pc:sldMk cId="1605264666" sldId="340"/>
            <ac:spMk id="48" creationId="{442B4491-DD4A-C44E-9859-8057E6A9CEB5}"/>
          </ac:spMkLst>
        </pc:spChg>
        <pc:spChg chg="add del mod">
          <ac:chgData name="ZBen" userId="d1f9b4bc-74c4-49a9-b489-24239b51cd26" providerId="ADAL" clId="{2F6F7003-B1D6-45C1-8B04-AE0B02F26BF6}" dt="2022-11-15T13:01:59.947" v="8208" actId="478"/>
          <ac:spMkLst>
            <pc:docMk/>
            <pc:sldMk cId="1605264666" sldId="340"/>
            <ac:spMk id="49" creationId="{9A98B32B-950A-FC40-D478-A074FDC53A4D}"/>
          </ac:spMkLst>
        </pc:spChg>
        <pc:spChg chg="add del mod">
          <ac:chgData name="ZBen" userId="d1f9b4bc-74c4-49a9-b489-24239b51cd26" providerId="ADAL" clId="{2F6F7003-B1D6-45C1-8B04-AE0B02F26BF6}" dt="2022-11-15T13:02:30.900" v="8238" actId="478"/>
          <ac:spMkLst>
            <pc:docMk/>
            <pc:sldMk cId="1605264666" sldId="340"/>
            <ac:spMk id="50" creationId="{8B8E119B-F922-FC07-7498-E5074862DD60}"/>
          </ac:spMkLst>
        </pc:spChg>
        <pc:spChg chg="add mod">
          <ac:chgData name="ZBen" userId="d1f9b4bc-74c4-49a9-b489-24239b51cd26" providerId="ADAL" clId="{2F6F7003-B1D6-45C1-8B04-AE0B02F26BF6}" dt="2022-11-15T13:05:59.583" v="8281" actId="1076"/>
          <ac:spMkLst>
            <pc:docMk/>
            <pc:sldMk cId="1605264666" sldId="340"/>
            <ac:spMk id="51" creationId="{20305490-5A6E-AD5F-E0D8-B55945BDED4B}"/>
          </ac:spMkLst>
        </pc:spChg>
        <pc:spChg chg="add mod">
          <ac:chgData name="ZBen" userId="d1f9b4bc-74c4-49a9-b489-24239b51cd26" providerId="ADAL" clId="{2F6F7003-B1D6-45C1-8B04-AE0B02F26BF6}" dt="2022-11-15T13:06:31.312" v="8338" actId="20577"/>
          <ac:spMkLst>
            <pc:docMk/>
            <pc:sldMk cId="1605264666" sldId="340"/>
            <ac:spMk id="56" creationId="{3DB62D29-0048-1E0C-77CF-9C2FCAD29EB1}"/>
          </ac:spMkLst>
        </pc:spChg>
        <pc:spChg chg="add del mod">
          <ac:chgData name="ZBen" userId="d1f9b4bc-74c4-49a9-b489-24239b51cd26" providerId="ADAL" clId="{2F6F7003-B1D6-45C1-8B04-AE0B02F26BF6}" dt="2022-11-15T13:07:21.306" v="8340" actId="478"/>
          <ac:spMkLst>
            <pc:docMk/>
            <pc:sldMk cId="1605264666" sldId="340"/>
            <ac:spMk id="57" creationId="{536BCA8E-57B1-F713-DEDD-192978380491}"/>
          </ac:spMkLst>
        </pc:spChg>
        <pc:spChg chg="add mod">
          <ac:chgData name="ZBen" userId="d1f9b4bc-74c4-49a9-b489-24239b51cd26" providerId="ADAL" clId="{2F6F7003-B1D6-45C1-8B04-AE0B02F26BF6}" dt="2022-11-15T13:16:18.032" v="9299"/>
          <ac:spMkLst>
            <pc:docMk/>
            <pc:sldMk cId="1605264666" sldId="340"/>
            <ac:spMk id="58" creationId="{3EDCDA21-D64C-AF30-DE98-90CE2B023FB6}"/>
          </ac:spMkLst>
        </pc:spChg>
        <pc:spChg chg="add del mod">
          <ac:chgData name="ZBen" userId="d1f9b4bc-74c4-49a9-b489-24239b51cd26" providerId="ADAL" clId="{2F6F7003-B1D6-45C1-8B04-AE0B02F26BF6}" dt="2022-11-15T13:16:14.054" v="9293" actId="478"/>
          <ac:spMkLst>
            <pc:docMk/>
            <pc:sldMk cId="1605264666" sldId="340"/>
            <ac:spMk id="59" creationId="{7EBAEE55-C326-AC30-B601-09C7AFB54E07}"/>
          </ac:spMkLst>
        </pc:spChg>
        <pc:spChg chg="add del mod">
          <ac:chgData name="ZBen" userId="d1f9b4bc-74c4-49a9-b489-24239b51cd26" providerId="ADAL" clId="{2F6F7003-B1D6-45C1-8B04-AE0B02F26BF6}" dt="2022-11-15T13:16:14.055" v="9295"/>
          <ac:spMkLst>
            <pc:docMk/>
            <pc:sldMk cId="1605264666" sldId="340"/>
            <ac:spMk id="60" creationId="{84754FAD-6DAF-3241-6A27-7707C34C3369}"/>
          </ac:spMkLst>
        </pc:spChg>
        <pc:spChg chg="add del">
          <ac:chgData name="ZBen" userId="d1f9b4bc-74c4-49a9-b489-24239b51cd26" providerId="ADAL" clId="{2F6F7003-B1D6-45C1-8B04-AE0B02F26BF6}" dt="2022-11-15T13:16:15.379" v="9297" actId="22"/>
          <ac:spMkLst>
            <pc:docMk/>
            <pc:sldMk cId="1605264666" sldId="340"/>
            <ac:spMk id="62" creationId="{705762BE-B54D-BDBB-200D-1C7B7DCD720C}"/>
          </ac:spMkLst>
        </pc:spChg>
        <pc:spChg chg="add mod">
          <ac:chgData name="ZBen" userId="d1f9b4bc-74c4-49a9-b489-24239b51cd26" providerId="ADAL" clId="{2F6F7003-B1D6-45C1-8B04-AE0B02F26BF6}" dt="2022-11-15T15:03:03.266" v="9809" actId="1076"/>
          <ac:spMkLst>
            <pc:docMk/>
            <pc:sldMk cId="1605264666" sldId="340"/>
            <ac:spMk id="64" creationId="{90847CAC-5804-6148-ECEF-54AE9DE5390D}"/>
          </ac:spMkLst>
        </pc:spChg>
        <pc:picChg chg="del">
          <ac:chgData name="ZBen" userId="d1f9b4bc-74c4-49a9-b489-24239b51cd26" providerId="ADAL" clId="{2F6F7003-B1D6-45C1-8B04-AE0B02F26BF6}" dt="2022-11-15T12:29:37.725" v="7897" actId="478"/>
          <ac:picMkLst>
            <pc:docMk/>
            <pc:sldMk cId="1605264666" sldId="340"/>
            <ac:picMk id="5" creationId="{814A9787-4B8C-015B-EFC1-B5E7964225F7}"/>
          </ac:picMkLst>
        </pc:picChg>
        <pc:picChg chg="del">
          <ac:chgData name="ZBen" userId="d1f9b4bc-74c4-49a9-b489-24239b51cd26" providerId="ADAL" clId="{2F6F7003-B1D6-45C1-8B04-AE0B02F26BF6}" dt="2022-11-15T12:29:37.725" v="7897" actId="478"/>
          <ac:picMkLst>
            <pc:docMk/>
            <pc:sldMk cId="1605264666" sldId="340"/>
            <ac:picMk id="8" creationId="{4D2A0D03-FE82-C9D2-6C19-F2DA84DFE213}"/>
          </ac:picMkLst>
        </pc:picChg>
        <pc:picChg chg="add del mod">
          <ac:chgData name="ZBen" userId="d1f9b4bc-74c4-49a9-b489-24239b51cd26" providerId="ADAL" clId="{2F6F7003-B1D6-45C1-8B04-AE0B02F26BF6}" dt="2022-11-15T12:38:21.929" v="7910" actId="478"/>
          <ac:picMkLst>
            <pc:docMk/>
            <pc:sldMk cId="1605264666" sldId="340"/>
            <ac:picMk id="11" creationId="{605F5BC1-A94D-539B-5495-E86A83D06810}"/>
          </ac:picMkLst>
        </pc:picChg>
        <pc:picChg chg="del">
          <ac:chgData name="ZBen" userId="d1f9b4bc-74c4-49a9-b489-24239b51cd26" providerId="ADAL" clId="{2F6F7003-B1D6-45C1-8B04-AE0B02F26BF6}" dt="2022-11-15T12:29:37.725" v="7897" actId="478"/>
          <ac:picMkLst>
            <pc:docMk/>
            <pc:sldMk cId="1605264666" sldId="340"/>
            <ac:picMk id="12" creationId="{7259EBF9-FFF7-3D97-463F-86A50ABB5F0B}"/>
          </ac:picMkLst>
        </pc:picChg>
        <pc:picChg chg="del">
          <ac:chgData name="ZBen" userId="d1f9b4bc-74c4-49a9-b489-24239b51cd26" providerId="ADAL" clId="{2F6F7003-B1D6-45C1-8B04-AE0B02F26BF6}" dt="2022-11-15T12:29:37.725" v="7897" actId="478"/>
          <ac:picMkLst>
            <pc:docMk/>
            <pc:sldMk cId="1605264666" sldId="340"/>
            <ac:picMk id="14" creationId="{8140C293-132F-7E8D-A993-EB21D6828D21}"/>
          </ac:picMkLst>
        </pc:picChg>
        <pc:picChg chg="add del mod">
          <ac:chgData name="ZBen" userId="d1f9b4bc-74c4-49a9-b489-24239b51cd26" providerId="ADAL" clId="{2F6F7003-B1D6-45C1-8B04-AE0B02F26BF6}" dt="2022-11-15T12:38:21.584" v="7909" actId="478"/>
          <ac:picMkLst>
            <pc:docMk/>
            <pc:sldMk cId="1605264666" sldId="340"/>
            <ac:picMk id="17" creationId="{C9A91693-C627-3F56-FCFD-02882844424F}"/>
          </ac:picMkLst>
        </pc:picChg>
        <pc:picChg chg="add del mod">
          <ac:chgData name="ZBen" userId="d1f9b4bc-74c4-49a9-b489-24239b51cd26" providerId="ADAL" clId="{2F6F7003-B1D6-45C1-8B04-AE0B02F26BF6}" dt="2022-11-15T12:38:21.175" v="7908" actId="478"/>
          <ac:picMkLst>
            <pc:docMk/>
            <pc:sldMk cId="1605264666" sldId="340"/>
            <ac:picMk id="19" creationId="{2B80AFAF-9254-4788-EB70-E7790513B8EA}"/>
          </ac:picMkLst>
        </pc:picChg>
        <pc:picChg chg="add mod">
          <ac:chgData name="ZBen" userId="d1f9b4bc-74c4-49a9-b489-24239b51cd26" providerId="ADAL" clId="{2F6F7003-B1D6-45C1-8B04-AE0B02F26BF6}" dt="2022-11-15T12:40:53.905" v="7937" actId="1076"/>
          <ac:picMkLst>
            <pc:docMk/>
            <pc:sldMk cId="1605264666" sldId="340"/>
            <ac:picMk id="21" creationId="{205A95D5-0F34-3875-F9BD-4CF3179B6B4D}"/>
          </ac:picMkLst>
        </pc:picChg>
        <pc:picChg chg="add mod">
          <ac:chgData name="ZBen" userId="d1f9b4bc-74c4-49a9-b489-24239b51cd26" providerId="ADAL" clId="{2F6F7003-B1D6-45C1-8B04-AE0B02F26BF6}" dt="2022-11-15T12:40:53.905" v="7937" actId="1076"/>
          <ac:picMkLst>
            <pc:docMk/>
            <pc:sldMk cId="1605264666" sldId="340"/>
            <ac:picMk id="23" creationId="{F162AE6C-5141-791D-7EAE-8E62B455C462}"/>
          </ac:picMkLst>
        </pc:picChg>
        <pc:picChg chg="add mod">
          <ac:chgData name="ZBen" userId="d1f9b4bc-74c4-49a9-b489-24239b51cd26" providerId="ADAL" clId="{2F6F7003-B1D6-45C1-8B04-AE0B02F26BF6}" dt="2022-11-15T12:40:53.905" v="7937" actId="1076"/>
          <ac:picMkLst>
            <pc:docMk/>
            <pc:sldMk cId="1605264666" sldId="340"/>
            <ac:picMk id="25" creationId="{D073D4A6-B1D1-A247-B6BF-A685B46FC8ED}"/>
          </ac:picMkLst>
        </pc:picChg>
        <pc:picChg chg="add mod">
          <ac:chgData name="ZBen" userId="d1f9b4bc-74c4-49a9-b489-24239b51cd26" providerId="ADAL" clId="{2F6F7003-B1D6-45C1-8B04-AE0B02F26BF6}" dt="2022-11-15T12:40:53.905" v="7937" actId="1076"/>
          <ac:picMkLst>
            <pc:docMk/>
            <pc:sldMk cId="1605264666" sldId="340"/>
            <ac:picMk id="27" creationId="{A67D8A2E-3FB6-4083-FD32-6868EDA512B3}"/>
          </ac:picMkLst>
        </pc:picChg>
        <pc:picChg chg="add mod">
          <ac:chgData name="ZBen" userId="d1f9b4bc-74c4-49a9-b489-24239b51cd26" providerId="ADAL" clId="{2F6F7003-B1D6-45C1-8B04-AE0B02F26BF6}" dt="2022-11-15T13:04:30.157" v="8261" actId="1076"/>
          <ac:picMkLst>
            <pc:docMk/>
            <pc:sldMk cId="1605264666" sldId="340"/>
            <ac:picMk id="29" creationId="{2D74FBC3-92E9-CC86-77FE-19DEAE473B07}"/>
          </ac:picMkLst>
        </pc:picChg>
        <pc:picChg chg="add mod">
          <ac:chgData name="ZBen" userId="d1f9b4bc-74c4-49a9-b489-24239b51cd26" providerId="ADAL" clId="{2F6F7003-B1D6-45C1-8B04-AE0B02F26BF6}" dt="2022-11-15T13:04:30.157" v="8261" actId="1076"/>
          <ac:picMkLst>
            <pc:docMk/>
            <pc:sldMk cId="1605264666" sldId="340"/>
            <ac:picMk id="31" creationId="{2458C958-ABC8-BEF9-8EB6-81DF46BB70D0}"/>
          </ac:picMkLst>
        </pc:picChg>
        <pc:picChg chg="add mod ord">
          <ac:chgData name="ZBen" userId="d1f9b4bc-74c4-49a9-b489-24239b51cd26" providerId="ADAL" clId="{2F6F7003-B1D6-45C1-8B04-AE0B02F26BF6}" dt="2022-11-15T13:05:59.583" v="8281" actId="1076"/>
          <ac:picMkLst>
            <pc:docMk/>
            <pc:sldMk cId="1605264666" sldId="340"/>
            <ac:picMk id="33" creationId="{C1707DFE-B5F6-0F27-0E60-EFE31F83EB0B}"/>
          </ac:picMkLst>
        </pc:picChg>
        <pc:picChg chg="add mod">
          <ac:chgData name="ZBen" userId="d1f9b4bc-74c4-49a9-b489-24239b51cd26" providerId="ADAL" clId="{2F6F7003-B1D6-45C1-8B04-AE0B02F26BF6}" dt="2022-11-15T13:05:59.583" v="8281" actId="1076"/>
          <ac:picMkLst>
            <pc:docMk/>
            <pc:sldMk cId="1605264666" sldId="340"/>
            <ac:picMk id="35" creationId="{8CDB49AB-07FB-53FB-2C50-66086234DB98}"/>
          </ac:picMkLst>
        </pc:picChg>
        <pc:picChg chg="add del mod">
          <ac:chgData name="ZBen" userId="d1f9b4bc-74c4-49a9-b489-24239b51cd26" providerId="ADAL" clId="{2F6F7003-B1D6-45C1-8B04-AE0B02F26BF6}" dt="2022-11-15T12:45:52.590" v="7998" actId="478"/>
          <ac:picMkLst>
            <pc:docMk/>
            <pc:sldMk cId="1605264666" sldId="340"/>
            <ac:picMk id="40" creationId="{B8F9BB5A-C08D-426C-FAD8-7F3A40BB9B99}"/>
          </ac:picMkLst>
        </pc:picChg>
        <pc:picChg chg="add mod ord">
          <ac:chgData name="ZBen" userId="d1f9b4bc-74c4-49a9-b489-24239b51cd26" providerId="ADAL" clId="{2F6F7003-B1D6-45C1-8B04-AE0B02F26BF6}" dt="2022-11-15T13:05:59.583" v="8281" actId="1076"/>
          <ac:picMkLst>
            <pc:docMk/>
            <pc:sldMk cId="1605264666" sldId="340"/>
            <ac:picMk id="42" creationId="{2F391B4C-B937-41EE-C319-0C945325D7AF}"/>
          </ac:picMkLst>
        </pc:picChg>
        <pc:picChg chg="add mod modCrop">
          <ac:chgData name="ZBen" userId="d1f9b4bc-74c4-49a9-b489-24239b51cd26" providerId="ADAL" clId="{2F6F7003-B1D6-45C1-8B04-AE0B02F26BF6}" dt="2022-11-15T13:05:59.583" v="8281" actId="1076"/>
          <ac:picMkLst>
            <pc:docMk/>
            <pc:sldMk cId="1605264666" sldId="340"/>
            <ac:picMk id="44" creationId="{B2BF1F6F-1244-CA8C-F708-F70993BDAFB1}"/>
          </ac:picMkLst>
        </pc:picChg>
        <pc:picChg chg="add mod modCrop">
          <ac:chgData name="ZBen" userId="d1f9b4bc-74c4-49a9-b489-24239b51cd26" providerId="ADAL" clId="{2F6F7003-B1D6-45C1-8B04-AE0B02F26BF6}" dt="2022-11-15T13:06:13.087" v="8284" actId="1076"/>
          <ac:picMkLst>
            <pc:docMk/>
            <pc:sldMk cId="1605264666" sldId="340"/>
            <ac:picMk id="53" creationId="{AFE7B8F1-DC47-2436-67C8-79CDCF9BDB44}"/>
          </ac:picMkLst>
        </pc:picChg>
        <pc:picChg chg="add mod modCrop">
          <ac:chgData name="ZBen" userId="d1f9b4bc-74c4-49a9-b489-24239b51cd26" providerId="ADAL" clId="{2F6F7003-B1D6-45C1-8B04-AE0B02F26BF6}" dt="2022-11-15T13:06:09.849" v="8283" actId="1076"/>
          <ac:picMkLst>
            <pc:docMk/>
            <pc:sldMk cId="1605264666" sldId="340"/>
            <ac:picMk id="55" creationId="{46EEEDB5-19A4-5FE7-3F89-883B23F52F3B}"/>
          </ac:picMkLst>
        </pc:picChg>
      </pc:sldChg>
      <pc:sldChg chg="addSp delSp modSp add mod modNotesTx">
        <pc:chgData name="ZBen" userId="d1f9b4bc-74c4-49a9-b489-24239b51cd26" providerId="ADAL" clId="{2F6F7003-B1D6-45C1-8B04-AE0B02F26BF6}" dt="2022-11-15T15:49:00.203" v="12163" actId="20577"/>
        <pc:sldMkLst>
          <pc:docMk/>
          <pc:sldMk cId="1778799107" sldId="341"/>
        </pc:sldMkLst>
        <pc:spChg chg="add mod">
          <ac:chgData name="ZBen" userId="d1f9b4bc-74c4-49a9-b489-24239b51cd26" providerId="ADAL" clId="{2F6F7003-B1D6-45C1-8B04-AE0B02F26BF6}" dt="2022-11-15T15:46:42.555" v="11765" actId="20577"/>
          <ac:spMkLst>
            <pc:docMk/>
            <pc:sldMk cId="1778799107" sldId="341"/>
            <ac:spMk id="7" creationId="{6BD308BA-CB28-11E6-FD04-E100DE1A5B66}"/>
          </ac:spMkLst>
        </pc:spChg>
        <pc:spChg chg="add mod ord">
          <ac:chgData name="ZBen" userId="d1f9b4bc-74c4-49a9-b489-24239b51cd26" providerId="ADAL" clId="{2F6F7003-B1D6-45C1-8B04-AE0B02F26BF6}" dt="2022-11-15T15:45:55.870" v="11758" actId="14100"/>
          <ac:spMkLst>
            <pc:docMk/>
            <pc:sldMk cId="1778799107" sldId="341"/>
            <ac:spMk id="8" creationId="{2B0AD9CD-1005-245E-D5AF-75ED09C85945}"/>
          </ac:spMkLst>
        </pc:spChg>
        <pc:spChg chg="mod">
          <ac:chgData name="ZBen" userId="d1f9b4bc-74c4-49a9-b489-24239b51cd26" providerId="ADAL" clId="{2F6F7003-B1D6-45C1-8B04-AE0B02F26BF6}" dt="2022-11-15T15:44:25.533" v="11741" actId="1076"/>
          <ac:spMkLst>
            <pc:docMk/>
            <pc:sldMk cId="1778799107" sldId="341"/>
            <ac:spMk id="46" creationId="{5CF237E2-B10F-ADF5-5BFE-03A39A129388}"/>
          </ac:spMkLst>
        </pc:spChg>
        <pc:spChg chg="mod">
          <ac:chgData name="ZBen" userId="d1f9b4bc-74c4-49a9-b489-24239b51cd26" providerId="ADAL" clId="{2F6F7003-B1D6-45C1-8B04-AE0B02F26BF6}" dt="2022-11-15T15:02:17.199" v="9806" actId="1076"/>
          <ac:spMkLst>
            <pc:docMk/>
            <pc:sldMk cId="1778799107" sldId="341"/>
            <ac:spMk id="47" creationId="{52BF3061-C3F9-27E1-A3B5-78BF9372FBD0}"/>
          </ac:spMkLst>
        </pc:spChg>
        <pc:spChg chg="mod">
          <ac:chgData name="ZBen" userId="d1f9b4bc-74c4-49a9-b489-24239b51cd26" providerId="ADAL" clId="{2F6F7003-B1D6-45C1-8B04-AE0B02F26BF6}" dt="2022-11-15T15:02:29.926" v="9807" actId="1076"/>
          <ac:spMkLst>
            <pc:docMk/>
            <pc:sldMk cId="1778799107" sldId="341"/>
            <ac:spMk id="51" creationId="{20305490-5A6E-AD5F-E0D8-B55945BDED4B}"/>
          </ac:spMkLst>
        </pc:spChg>
        <pc:spChg chg="del">
          <ac:chgData name="ZBen" userId="d1f9b4bc-74c4-49a9-b489-24239b51cd26" providerId="ADAL" clId="{2F6F7003-B1D6-45C1-8B04-AE0B02F26BF6}" dt="2022-11-15T13:16:27.718" v="9303" actId="478"/>
          <ac:spMkLst>
            <pc:docMk/>
            <pc:sldMk cId="1778799107" sldId="341"/>
            <ac:spMk id="58" creationId="{3EDCDA21-D64C-AF30-DE98-90CE2B023FB6}"/>
          </ac:spMkLst>
        </pc:spChg>
        <pc:spChg chg="del">
          <ac:chgData name="ZBen" userId="d1f9b4bc-74c4-49a9-b489-24239b51cd26" providerId="ADAL" clId="{2F6F7003-B1D6-45C1-8B04-AE0B02F26BF6}" dt="2022-11-15T13:16:27.020" v="9302" actId="478"/>
          <ac:spMkLst>
            <pc:docMk/>
            <pc:sldMk cId="1778799107" sldId="341"/>
            <ac:spMk id="59" creationId="{7EBAEE55-C326-AC30-B601-09C7AFB54E07}"/>
          </ac:spMkLst>
        </pc:spChg>
        <pc:spChg chg="del">
          <ac:chgData name="ZBen" userId="d1f9b4bc-74c4-49a9-b489-24239b51cd26" providerId="ADAL" clId="{2F6F7003-B1D6-45C1-8B04-AE0B02F26BF6}" dt="2022-11-15T13:16:26.333" v="9301" actId="478"/>
          <ac:spMkLst>
            <pc:docMk/>
            <pc:sldMk cId="1778799107" sldId="341"/>
            <ac:spMk id="60" creationId="{84754FAD-6DAF-3241-6A27-7707C34C3369}"/>
          </ac:spMkLst>
        </pc:spChg>
        <pc:picChg chg="add mod">
          <ac:chgData name="ZBen" userId="d1f9b4bc-74c4-49a9-b489-24239b51cd26" providerId="ADAL" clId="{2F6F7003-B1D6-45C1-8B04-AE0B02F26BF6}" dt="2022-11-15T15:00:52.965" v="9803" actId="571"/>
          <ac:picMkLst>
            <pc:docMk/>
            <pc:sldMk cId="1778799107" sldId="341"/>
            <ac:picMk id="2" creationId="{77C671C1-88A8-15AA-0F8F-C3A9BDC2B4AE}"/>
          </ac:picMkLst>
        </pc:picChg>
        <pc:picChg chg="add mod">
          <ac:chgData name="ZBen" userId="d1f9b4bc-74c4-49a9-b489-24239b51cd26" providerId="ADAL" clId="{2F6F7003-B1D6-45C1-8B04-AE0B02F26BF6}" dt="2022-11-15T15:00:52.965" v="9803" actId="571"/>
          <ac:picMkLst>
            <pc:docMk/>
            <pc:sldMk cId="1778799107" sldId="341"/>
            <ac:picMk id="4" creationId="{A0DB1116-CA86-2F17-326C-7E5DAD65E6FA}"/>
          </ac:picMkLst>
        </pc:picChg>
        <pc:picChg chg="add mod">
          <ac:chgData name="ZBen" userId="d1f9b4bc-74c4-49a9-b489-24239b51cd26" providerId="ADAL" clId="{2F6F7003-B1D6-45C1-8B04-AE0B02F26BF6}" dt="2022-11-15T15:00:52.965" v="9803" actId="571"/>
          <ac:picMkLst>
            <pc:docMk/>
            <pc:sldMk cId="1778799107" sldId="341"/>
            <ac:picMk id="5" creationId="{D6C0EFA9-DE85-2A63-9990-0546DC0F3F54}"/>
          </ac:picMkLst>
        </pc:picChg>
        <pc:picChg chg="mod">
          <ac:chgData name="ZBen" userId="d1f9b4bc-74c4-49a9-b489-24239b51cd26" providerId="ADAL" clId="{2F6F7003-B1D6-45C1-8B04-AE0B02F26BF6}" dt="2022-11-15T15:44:17.861" v="11739" actId="1076"/>
          <ac:picMkLst>
            <pc:docMk/>
            <pc:sldMk cId="1778799107" sldId="341"/>
            <ac:picMk id="21" creationId="{205A95D5-0F34-3875-F9BD-4CF3179B6B4D}"/>
          </ac:picMkLst>
        </pc:picChg>
        <pc:picChg chg="mod">
          <ac:chgData name="ZBen" userId="d1f9b4bc-74c4-49a9-b489-24239b51cd26" providerId="ADAL" clId="{2F6F7003-B1D6-45C1-8B04-AE0B02F26BF6}" dt="2022-11-15T15:44:41.251" v="11746" actId="1076"/>
          <ac:picMkLst>
            <pc:docMk/>
            <pc:sldMk cId="1778799107" sldId="341"/>
            <ac:picMk id="23" creationId="{F162AE6C-5141-791D-7EAE-8E62B455C462}"/>
          </ac:picMkLst>
        </pc:picChg>
        <pc:picChg chg="mod">
          <ac:chgData name="ZBen" userId="d1f9b4bc-74c4-49a9-b489-24239b51cd26" providerId="ADAL" clId="{2F6F7003-B1D6-45C1-8B04-AE0B02F26BF6}" dt="2022-11-15T15:44:17.861" v="11739" actId="1076"/>
          <ac:picMkLst>
            <pc:docMk/>
            <pc:sldMk cId="1778799107" sldId="341"/>
            <ac:picMk id="25" creationId="{D073D4A6-B1D1-A247-B6BF-A685B46FC8ED}"/>
          </ac:picMkLst>
        </pc:picChg>
        <pc:picChg chg="mod">
          <ac:chgData name="ZBen" userId="d1f9b4bc-74c4-49a9-b489-24239b51cd26" providerId="ADAL" clId="{2F6F7003-B1D6-45C1-8B04-AE0B02F26BF6}" dt="2022-11-15T15:44:45.705" v="11747" actId="1076"/>
          <ac:picMkLst>
            <pc:docMk/>
            <pc:sldMk cId="1778799107" sldId="341"/>
            <ac:picMk id="27" creationId="{A67D8A2E-3FB6-4083-FD32-6868EDA512B3}"/>
          </ac:picMkLst>
        </pc:picChg>
        <pc:picChg chg="mod">
          <ac:chgData name="ZBen" userId="d1f9b4bc-74c4-49a9-b489-24239b51cd26" providerId="ADAL" clId="{2F6F7003-B1D6-45C1-8B04-AE0B02F26BF6}" dt="2022-11-15T15:02:10.389" v="9805" actId="339"/>
          <ac:picMkLst>
            <pc:docMk/>
            <pc:sldMk cId="1778799107" sldId="341"/>
            <ac:picMk id="29" creationId="{2D74FBC3-92E9-CC86-77FE-19DEAE473B07}"/>
          </ac:picMkLst>
        </pc:picChg>
        <pc:picChg chg="mod">
          <ac:chgData name="ZBen" userId="d1f9b4bc-74c4-49a9-b489-24239b51cd26" providerId="ADAL" clId="{2F6F7003-B1D6-45C1-8B04-AE0B02F26BF6}" dt="2022-11-15T15:02:10.389" v="9805" actId="339"/>
          <ac:picMkLst>
            <pc:docMk/>
            <pc:sldMk cId="1778799107" sldId="341"/>
            <ac:picMk id="31" creationId="{2458C958-ABC8-BEF9-8EB6-81DF46BB70D0}"/>
          </ac:picMkLst>
        </pc:picChg>
        <pc:picChg chg="mod">
          <ac:chgData name="ZBen" userId="d1f9b4bc-74c4-49a9-b489-24239b51cd26" providerId="ADAL" clId="{2F6F7003-B1D6-45C1-8B04-AE0B02F26BF6}" dt="2022-11-15T15:02:10.389" v="9805" actId="339"/>
          <ac:picMkLst>
            <pc:docMk/>
            <pc:sldMk cId="1778799107" sldId="341"/>
            <ac:picMk id="33" creationId="{C1707DFE-B5F6-0F27-0E60-EFE31F83EB0B}"/>
          </ac:picMkLst>
        </pc:picChg>
        <pc:picChg chg="mod">
          <ac:chgData name="ZBen" userId="d1f9b4bc-74c4-49a9-b489-24239b51cd26" providerId="ADAL" clId="{2F6F7003-B1D6-45C1-8B04-AE0B02F26BF6}" dt="2022-11-15T15:02:10.389" v="9805" actId="339"/>
          <ac:picMkLst>
            <pc:docMk/>
            <pc:sldMk cId="1778799107" sldId="341"/>
            <ac:picMk id="35" creationId="{8CDB49AB-07FB-53FB-2C50-66086234DB98}"/>
          </ac:picMkLst>
        </pc:picChg>
        <pc:picChg chg="mod">
          <ac:chgData name="ZBen" userId="d1f9b4bc-74c4-49a9-b489-24239b51cd26" providerId="ADAL" clId="{2F6F7003-B1D6-45C1-8B04-AE0B02F26BF6}" dt="2022-11-15T15:02:10.389" v="9805" actId="339"/>
          <ac:picMkLst>
            <pc:docMk/>
            <pc:sldMk cId="1778799107" sldId="341"/>
            <ac:picMk id="42" creationId="{2F391B4C-B937-41EE-C319-0C945325D7AF}"/>
          </ac:picMkLst>
        </pc:picChg>
        <pc:picChg chg="mod">
          <ac:chgData name="ZBen" userId="d1f9b4bc-74c4-49a9-b489-24239b51cd26" providerId="ADAL" clId="{2F6F7003-B1D6-45C1-8B04-AE0B02F26BF6}" dt="2022-11-15T15:02:10.389" v="9805" actId="339"/>
          <ac:picMkLst>
            <pc:docMk/>
            <pc:sldMk cId="1778799107" sldId="341"/>
            <ac:picMk id="44" creationId="{B2BF1F6F-1244-CA8C-F708-F70993BDAFB1}"/>
          </ac:picMkLst>
        </pc:picChg>
        <pc:picChg chg="mod">
          <ac:chgData name="ZBen" userId="d1f9b4bc-74c4-49a9-b489-24239b51cd26" providerId="ADAL" clId="{2F6F7003-B1D6-45C1-8B04-AE0B02F26BF6}" dt="2022-11-15T15:02:10.389" v="9805" actId="339"/>
          <ac:picMkLst>
            <pc:docMk/>
            <pc:sldMk cId="1778799107" sldId="341"/>
            <ac:picMk id="53" creationId="{AFE7B8F1-DC47-2436-67C8-79CDCF9BDB44}"/>
          </ac:picMkLst>
        </pc:picChg>
        <pc:picChg chg="mod">
          <ac:chgData name="ZBen" userId="d1f9b4bc-74c4-49a9-b489-24239b51cd26" providerId="ADAL" clId="{2F6F7003-B1D6-45C1-8B04-AE0B02F26BF6}" dt="2022-11-15T15:02:10.389" v="9805" actId="339"/>
          <ac:picMkLst>
            <pc:docMk/>
            <pc:sldMk cId="1778799107" sldId="341"/>
            <ac:picMk id="55" creationId="{46EEEDB5-19A4-5FE7-3F89-883B23F52F3B}"/>
          </ac:picMkLst>
        </pc:picChg>
      </pc:sldChg>
    </pc:docChg>
  </pc:docChgLst>
  <pc:docChgLst>
    <pc:chgData name="ZBen" userId="d1f9b4bc-74c4-49a9-b489-24239b51cd26" providerId="ADAL" clId="{6C7FBE0F-489C-42BE-8F19-89EC5E039A8A}"/>
    <pc:docChg chg="undo custSel addSld delSld modSld sldOrd">
      <pc:chgData name="ZBen" userId="d1f9b4bc-74c4-49a9-b489-24239b51cd26" providerId="ADAL" clId="{6C7FBE0F-489C-42BE-8F19-89EC5E039A8A}" dt="2022-11-13T09:36:54.711" v="6068" actId="20577"/>
      <pc:docMkLst>
        <pc:docMk/>
      </pc:docMkLst>
      <pc:sldChg chg="del">
        <pc:chgData name="ZBen" userId="d1f9b4bc-74c4-49a9-b489-24239b51cd26" providerId="ADAL" clId="{6C7FBE0F-489C-42BE-8F19-89EC5E039A8A}" dt="2022-11-13T09:36:00.455" v="5991" actId="47"/>
        <pc:sldMkLst>
          <pc:docMk/>
          <pc:sldMk cId="0" sldId="257"/>
        </pc:sldMkLst>
      </pc:sldChg>
      <pc:sldChg chg="del">
        <pc:chgData name="ZBen" userId="d1f9b4bc-74c4-49a9-b489-24239b51cd26" providerId="ADAL" clId="{6C7FBE0F-489C-42BE-8F19-89EC5E039A8A}" dt="2022-11-12T08:41:54.615" v="40" actId="47"/>
        <pc:sldMkLst>
          <pc:docMk/>
          <pc:sldMk cId="0" sldId="259"/>
        </pc:sldMkLst>
      </pc:sldChg>
      <pc:sldChg chg="modSp mod">
        <pc:chgData name="ZBen" userId="d1f9b4bc-74c4-49a9-b489-24239b51cd26" providerId="ADAL" clId="{6C7FBE0F-489C-42BE-8F19-89EC5E039A8A}" dt="2022-11-12T08:38:54.083" v="4" actId="20577"/>
        <pc:sldMkLst>
          <pc:docMk/>
          <pc:sldMk cId="839494102" sldId="307"/>
        </pc:sldMkLst>
        <pc:spChg chg="mod">
          <ac:chgData name="ZBen" userId="d1f9b4bc-74c4-49a9-b489-24239b51cd26" providerId="ADAL" clId="{6C7FBE0F-489C-42BE-8F19-89EC5E039A8A}" dt="2022-11-12T08:38:54.083" v="4" actId="20577"/>
          <ac:spMkLst>
            <pc:docMk/>
            <pc:sldMk cId="839494102" sldId="307"/>
            <ac:spMk id="10" creationId="{00000000-0000-0000-0000-000000000000}"/>
          </ac:spMkLst>
        </pc:spChg>
      </pc:sldChg>
      <pc:sldChg chg="modSp mod">
        <pc:chgData name="ZBen" userId="d1f9b4bc-74c4-49a9-b489-24239b51cd26" providerId="ADAL" clId="{6C7FBE0F-489C-42BE-8F19-89EC5E039A8A}" dt="2022-11-12T08:42:38.910" v="61" actId="20577"/>
        <pc:sldMkLst>
          <pc:docMk/>
          <pc:sldMk cId="3737390887" sldId="308"/>
        </pc:sldMkLst>
        <pc:spChg chg="mod">
          <ac:chgData name="ZBen" userId="d1f9b4bc-74c4-49a9-b489-24239b51cd26" providerId="ADAL" clId="{6C7FBE0F-489C-42BE-8F19-89EC5E039A8A}" dt="2022-11-12T08:41:05.594" v="37" actId="20577"/>
          <ac:spMkLst>
            <pc:docMk/>
            <pc:sldMk cId="3737390887" sldId="308"/>
            <ac:spMk id="7" creationId="{933C1E87-53E2-D021-38B9-15405626CFF6}"/>
          </ac:spMkLst>
        </pc:spChg>
        <pc:spChg chg="mod">
          <ac:chgData name="ZBen" userId="d1f9b4bc-74c4-49a9-b489-24239b51cd26" providerId="ADAL" clId="{6C7FBE0F-489C-42BE-8F19-89EC5E039A8A}" dt="2022-11-12T08:42:38.910" v="61" actId="20577"/>
          <ac:spMkLst>
            <pc:docMk/>
            <pc:sldMk cId="3737390887" sldId="308"/>
            <ac:spMk id="21" creationId="{67FC54C4-9D30-DF15-D736-3F14444213B7}"/>
          </ac:spMkLst>
        </pc:spChg>
      </pc:sldChg>
      <pc:sldChg chg="modSp mod">
        <pc:chgData name="ZBen" userId="d1f9b4bc-74c4-49a9-b489-24239b51cd26" providerId="ADAL" clId="{6C7FBE0F-489C-42BE-8F19-89EC5E039A8A}" dt="2022-11-13T09:18:42.976" v="4446" actId="20577"/>
        <pc:sldMkLst>
          <pc:docMk/>
          <pc:sldMk cId="505462757" sldId="312"/>
        </pc:sldMkLst>
        <pc:spChg chg="mod">
          <ac:chgData name="ZBen" userId="d1f9b4bc-74c4-49a9-b489-24239b51cd26" providerId="ADAL" clId="{6C7FBE0F-489C-42BE-8F19-89EC5E039A8A}" dt="2022-11-13T09:18:42.976" v="4446" actId="20577"/>
          <ac:spMkLst>
            <pc:docMk/>
            <pc:sldMk cId="505462757" sldId="312"/>
            <ac:spMk id="85" creationId="{06D7E82F-CD25-7465-644C-37986190FF36}"/>
          </ac:spMkLst>
        </pc:spChg>
      </pc:sldChg>
      <pc:sldChg chg="del">
        <pc:chgData name="ZBen" userId="d1f9b4bc-74c4-49a9-b489-24239b51cd26" providerId="ADAL" clId="{6C7FBE0F-489C-42BE-8F19-89EC5E039A8A}" dt="2022-11-13T09:35:40.991" v="5990" actId="47"/>
        <pc:sldMkLst>
          <pc:docMk/>
          <pc:sldMk cId="3094661587" sldId="313"/>
        </pc:sldMkLst>
      </pc:sldChg>
      <pc:sldChg chg="modSp mod">
        <pc:chgData name="ZBen" userId="d1f9b4bc-74c4-49a9-b489-24239b51cd26" providerId="ADAL" clId="{6C7FBE0F-489C-42BE-8F19-89EC5E039A8A}" dt="2022-11-12T15:50:28.267" v="4424" actId="20577"/>
        <pc:sldMkLst>
          <pc:docMk/>
          <pc:sldMk cId="939865776" sldId="314"/>
        </pc:sldMkLst>
        <pc:spChg chg="mod">
          <ac:chgData name="ZBen" userId="d1f9b4bc-74c4-49a9-b489-24239b51cd26" providerId="ADAL" clId="{6C7FBE0F-489C-42BE-8F19-89EC5E039A8A}" dt="2022-11-12T15:50:28.267" v="4424" actId="20577"/>
          <ac:spMkLst>
            <pc:docMk/>
            <pc:sldMk cId="939865776" sldId="314"/>
            <ac:spMk id="37" creationId="{E885D5D6-43BE-45FF-C145-7C5BFA5D712A}"/>
          </ac:spMkLst>
        </pc:spChg>
      </pc:sldChg>
      <pc:sldChg chg="modSp mod">
        <pc:chgData name="ZBen" userId="d1f9b4bc-74c4-49a9-b489-24239b51cd26" providerId="ADAL" clId="{6C7FBE0F-489C-42BE-8F19-89EC5E039A8A}" dt="2022-11-12T12:54:04.657" v="2597" actId="1076"/>
        <pc:sldMkLst>
          <pc:docMk/>
          <pc:sldMk cId="967164526" sldId="317"/>
        </pc:sldMkLst>
        <pc:picChg chg="mod">
          <ac:chgData name="ZBen" userId="d1f9b4bc-74c4-49a9-b489-24239b51cd26" providerId="ADAL" clId="{6C7FBE0F-489C-42BE-8F19-89EC5E039A8A}" dt="2022-11-12T12:54:04.657" v="2597" actId="1076"/>
          <ac:picMkLst>
            <pc:docMk/>
            <pc:sldMk cId="967164526" sldId="317"/>
            <ac:picMk id="3074" creationId="{3009F627-A0F4-863A-86CB-21DD047FE31E}"/>
          </ac:picMkLst>
        </pc:picChg>
      </pc:sldChg>
      <pc:sldChg chg="del">
        <pc:chgData name="ZBen" userId="d1f9b4bc-74c4-49a9-b489-24239b51cd26" providerId="ADAL" clId="{6C7FBE0F-489C-42BE-8F19-89EC5E039A8A}" dt="2022-11-12T08:41:47.732" v="38" actId="47"/>
        <pc:sldMkLst>
          <pc:docMk/>
          <pc:sldMk cId="970658441" sldId="323"/>
        </pc:sldMkLst>
      </pc:sldChg>
      <pc:sldChg chg="modSp mod">
        <pc:chgData name="ZBen" userId="d1f9b4bc-74c4-49a9-b489-24239b51cd26" providerId="ADAL" clId="{6C7FBE0F-489C-42BE-8F19-89EC5E039A8A}" dt="2022-11-12T08:43:01.403" v="109" actId="20577"/>
        <pc:sldMkLst>
          <pc:docMk/>
          <pc:sldMk cId="3116437637" sldId="324"/>
        </pc:sldMkLst>
        <pc:spChg chg="mod">
          <ac:chgData name="ZBen" userId="d1f9b4bc-74c4-49a9-b489-24239b51cd26" providerId="ADAL" clId="{6C7FBE0F-489C-42BE-8F19-89EC5E039A8A}" dt="2022-11-12T08:43:01.403" v="109" actId="20577"/>
          <ac:spMkLst>
            <pc:docMk/>
            <pc:sldMk cId="3116437637" sldId="324"/>
            <ac:spMk id="19" creationId="{D8250D87-584C-21BF-FAB0-6853F2ECC927}"/>
          </ac:spMkLst>
        </pc:spChg>
      </pc:sldChg>
      <pc:sldChg chg="del">
        <pc:chgData name="ZBen" userId="d1f9b4bc-74c4-49a9-b489-24239b51cd26" providerId="ADAL" clId="{6C7FBE0F-489C-42BE-8F19-89EC5E039A8A}" dt="2022-11-12T08:41:51.104" v="39" actId="47"/>
        <pc:sldMkLst>
          <pc:docMk/>
          <pc:sldMk cId="1319802717" sldId="326"/>
        </pc:sldMkLst>
      </pc:sldChg>
      <pc:sldChg chg="delSp mod">
        <pc:chgData name="ZBen" userId="d1f9b4bc-74c4-49a9-b489-24239b51cd26" providerId="ADAL" clId="{6C7FBE0F-489C-42BE-8F19-89EC5E039A8A}" dt="2022-11-12T15:51:05.130" v="4425" actId="478"/>
        <pc:sldMkLst>
          <pc:docMk/>
          <pc:sldMk cId="529735200" sldId="328"/>
        </pc:sldMkLst>
        <pc:spChg chg="del">
          <ac:chgData name="ZBen" userId="d1f9b4bc-74c4-49a9-b489-24239b51cd26" providerId="ADAL" clId="{6C7FBE0F-489C-42BE-8F19-89EC5E039A8A}" dt="2022-11-12T15:51:05.130" v="4425" actId="478"/>
          <ac:spMkLst>
            <pc:docMk/>
            <pc:sldMk cId="529735200" sldId="328"/>
            <ac:spMk id="13" creationId="{8185D98D-F861-C5A3-51D0-FCDB9CE5C8F0}"/>
          </ac:spMkLst>
        </pc:spChg>
        <pc:spChg chg="del">
          <ac:chgData name="ZBen" userId="d1f9b4bc-74c4-49a9-b489-24239b51cd26" providerId="ADAL" clId="{6C7FBE0F-489C-42BE-8F19-89EC5E039A8A}" dt="2022-11-12T15:51:05.130" v="4425" actId="478"/>
          <ac:spMkLst>
            <pc:docMk/>
            <pc:sldMk cId="529735200" sldId="328"/>
            <ac:spMk id="14" creationId="{1B4CF6E1-C452-178E-B7A6-0184BF9AB099}"/>
          </ac:spMkLst>
        </pc:spChg>
        <pc:spChg chg="del">
          <ac:chgData name="ZBen" userId="d1f9b4bc-74c4-49a9-b489-24239b51cd26" providerId="ADAL" clId="{6C7FBE0F-489C-42BE-8F19-89EC5E039A8A}" dt="2022-11-12T15:51:05.130" v="4425" actId="478"/>
          <ac:spMkLst>
            <pc:docMk/>
            <pc:sldMk cId="529735200" sldId="328"/>
            <ac:spMk id="15" creationId="{79623EAB-DA1D-6A80-5DBD-6DE88336EAD4}"/>
          </ac:spMkLst>
        </pc:spChg>
        <pc:spChg chg="del">
          <ac:chgData name="ZBen" userId="d1f9b4bc-74c4-49a9-b489-24239b51cd26" providerId="ADAL" clId="{6C7FBE0F-489C-42BE-8F19-89EC5E039A8A}" dt="2022-11-12T15:51:05.130" v="4425" actId="478"/>
          <ac:spMkLst>
            <pc:docMk/>
            <pc:sldMk cId="529735200" sldId="328"/>
            <ac:spMk id="17" creationId="{36325021-0554-C13A-0525-3BCB4AC20609}"/>
          </ac:spMkLst>
        </pc:spChg>
        <pc:spChg chg="del">
          <ac:chgData name="ZBen" userId="d1f9b4bc-74c4-49a9-b489-24239b51cd26" providerId="ADAL" clId="{6C7FBE0F-489C-42BE-8F19-89EC5E039A8A}" dt="2022-11-12T15:51:05.130" v="4425" actId="478"/>
          <ac:spMkLst>
            <pc:docMk/>
            <pc:sldMk cId="529735200" sldId="328"/>
            <ac:spMk id="20" creationId="{3EEF740A-C5A1-AFCE-AAD2-F6BAF3772BBB}"/>
          </ac:spMkLst>
        </pc:spChg>
        <pc:picChg chg="del">
          <ac:chgData name="ZBen" userId="d1f9b4bc-74c4-49a9-b489-24239b51cd26" providerId="ADAL" clId="{6C7FBE0F-489C-42BE-8F19-89EC5E039A8A}" dt="2022-11-12T15:51:05.130" v="4425" actId="478"/>
          <ac:picMkLst>
            <pc:docMk/>
            <pc:sldMk cId="529735200" sldId="328"/>
            <ac:picMk id="2" creationId="{A2DF1D0A-E26C-4240-66C5-7FD610753760}"/>
          </ac:picMkLst>
        </pc:picChg>
        <pc:picChg chg="del">
          <ac:chgData name="ZBen" userId="d1f9b4bc-74c4-49a9-b489-24239b51cd26" providerId="ADAL" clId="{6C7FBE0F-489C-42BE-8F19-89EC5E039A8A}" dt="2022-11-12T15:51:05.130" v="4425" actId="478"/>
          <ac:picMkLst>
            <pc:docMk/>
            <pc:sldMk cId="529735200" sldId="328"/>
            <ac:picMk id="3" creationId="{958DB9B6-01D5-94AE-2F80-E16E63434CFE}"/>
          </ac:picMkLst>
        </pc:picChg>
        <pc:picChg chg="del">
          <ac:chgData name="ZBen" userId="d1f9b4bc-74c4-49a9-b489-24239b51cd26" providerId="ADAL" clId="{6C7FBE0F-489C-42BE-8F19-89EC5E039A8A}" dt="2022-11-12T15:51:05.130" v="4425" actId="478"/>
          <ac:picMkLst>
            <pc:docMk/>
            <pc:sldMk cId="529735200" sldId="328"/>
            <ac:picMk id="4" creationId="{8A405F01-7D1A-6F52-CB84-DA10B9C68E41}"/>
          </ac:picMkLst>
        </pc:picChg>
        <pc:picChg chg="del">
          <ac:chgData name="ZBen" userId="d1f9b4bc-74c4-49a9-b489-24239b51cd26" providerId="ADAL" clId="{6C7FBE0F-489C-42BE-8F19-89EC5E039A8A}" dt="2022-11-12T15:51:05.130" v="4425" actId="478"/>
          <ac:picMkLst>
            <pc:docMk/>
            <pc:sldMk cId="529735200" sldId="328"/>
            <ac:picMk id="8" creationId="{2A5E4478-955D-45D2-959D-3E81BB46C601}"/>
          </ac:picMkLst>
        </pc:picChg>
        <pc:picChg chg="del">
          <ac:chgData name="ZBen" userId="d1f9b4bc-74c4-49a9-b489-24239b51cd26" providerId="ADAL" clId="{6C7FBE0F-489C-42BE-8F19-89EC5E039A8A}" dt="2022-11-12T15:51:05.130" v="4425" actId="478"/>
          <ac:picMkLst>
            <pc:docMk/>
            <pc:sldMk cId="529735200" sldId="328"/>
            <ac:picMk id="10" creationId="{E977BDDF-FFDF-BDBD-7C0B-C4A9963B52DA}"/>
          </ac:picMkLst>
        </pc:picChg>
        <pc:picChg chg="del">
          <ac:chgData name="ZBen" userId="d1f9b4bc-74c4-49a9-b489-24239b51cd26" providerId="ADAL" clId="{6C7FBE0F-489C-42BE-8F19-89EC5E039A8A}" dt="2022-11-12T15:51:05.130" v="4425" actId="478"/>
          <ac:picMkLst>
            <pc:docMk/>
            <pc:sldMk cId="529735200" sldId="328"/>
            <ac:picMk id="12" creationId="{291EF0CE-F35D-2A51-CF6E-730A371027AB}"/>
          </ac:picMkLst>
        </pc:picChg>
      </pc:sldChg>
      <pc:sldChg chg="addSp delSp modSp add mod">
        <pc:chgData name="ZBen" userId="d1f9b4bc-74c4-49a9-b489-24239b51cd26" providerId="ADAL" clId="{6C7FBE0F-489C-42BE-8F19-89EC5E039A8A}" dt="2022-11-12T15:49:44.341" v="4423" actId="478"/>
        <pc:sldMkLst>
          <pc:docMk/>
          <pc:sldMk cId="2853479262" sldId="329"/>
        </pc:sldMkLst>
        <pc:spChg chg="del">
          <ac:chgData name="ZBen" userId="d1f9b4bc-74c4-49a9-b489-24239b51cd26" providerId="ADAL" clId="{6C7FBE0F-489C-42BE-8F19-89EC5E039A8A}" dt="2022-11-12T11:19:43.885" v="858" actId="478"/>
          <ac:spMkLst>
            <pc:docMk/>
            <pc:sldMk cId="2853479262" sldId="329"/>
            <ac:spMk id="9" creationId="{D38BA1C7-98C9-5F9B-B641-C1E53FA6762D}"/>
          </ac:spMkLst>
        </pc:spChg>
        <pc:spChg chg="add mod">
          <ac:chgData name="ZBen" userId="d1f9b4bc-74c4-49a9-b489-24239b51cd26" providerId="ADAL" clId="{6C7FBE0F-489C-42BE-8F19-89EC5E039A8A}" dt="2022-11-12T15:48:34.519" v="4292" actId="14100"/>
          <ac:spMkLst>
            <pc:docMk/>
            <pc:sldMk cId="2853479262" sldId="329"/>
            <ac:spMk id="19" creationId="{32D43475-F955-4490-3864-A19B1602E4C9}"/>
          </ac:spMkLst>
        </pc:spChg>
        <pc:spChg chg="add mod">
          <ac:chgData name="ZBen" userId="d1f9b4bc-74c4-49a9-b489-24239b51cd26" providerId="ADAL" clId="{6C7FBE0F-489C-42BE-8F19-89EC5E039A8A}" dt="2022-11-12T15:48:57.533" v="4364" actId="20577"/>
          <ac:spMkLst>
            <pc:docMk/>
            <pc:sldMk cId="2853479262" sldId="329"/>
            <ac:spMk id="20" creationId="{E491683F-296D-8E13-DF03-60D0472764DF}"/>
          </ac:spMkLst>
        </pc:spChg>
        <pc:spChg chg="add mod">
          <ac:chgData name="ZBen" userId="d1f9b4bc-74c4-49a9-b489-24239b51cd26" providerId="ADAL" clId="{6C7FBE0F-489C-42BE-8F19-89EC5E039A8A}" dt="2022-11-12T15:49:22.446" v="4409" actId="14100"/>
          <ac:spMkLst>
            <pc:docMk/>
            <pc:sldMk cId="2853479262" sldId="329"/>
            <ac:spMk id="21" creationId="{662034FE-43F4-4E00-D5DC-325C15E96C31}"/>
          </ac:spMkLst>
        </pc:spChg>
        <pc:spChg chg="add mod">
          <ac:chgData name="ZBen" userId="d1f9b4bc-74c4-49a9-b489-24239b51cd26" providerId="ADAL" clId="{6C7FBE0F-489C-42BE-8F19-89EC5E039A8A}" dt="2022-11-12T15:49:36.067" v="4420" actId="20577"/>
          <ac:spMkLst>
            <pc:docMk/>
            <pc:sldMk cId="2853479262" sldId="329"/>
            <ac:spMk id="22" creationId="{7AF11B00-C169-AA8D-3C09-727EBF333A08}"/>
          </ac:spMkLst>
        </pc:spChg>
        <pc:spChg chg="add del mod">
          <ac:chgData name="ZBen" userId="d1f9b4bc-74c4-49a9-b489-24239b51cd26" providerId="ADAL" clId="{6C7FBE0F-489C-42BE-8F19-89EC5E039A8A}" dt="2022-11-12T15:49:44.341" v="4423" actId="478"/>
          <ac:spMkLst>
            <pc:docMk/>
            <pc:sldMk cId="2853479262" sldId="329"/>
            <ac:spMk id="23" creationId="{042BB4EE-9F12-7537-EE86-6935251F8637}"/>
          </ac:spMkLst>
        </pc:spChg>
        <pc:spChg chg="mod">
          <ac:chgData name="ZBen" userId="d1f9b4bc-74c4-49a9-b489-24239b51cd26" providerId="ADAL" clId="{6C7FBE0F-489C-42BE-8F19-89EC5E039A8A}" dt="2022-11-12T08:47:03.359" v="157" actId="20577"/>
          <ac:spMkLst>
            <pc:docMk/>
            <pc:sldMk cId="2853479262" sldId="329"/>
            <ac:spMk id="1048584" creationId="{00000000-0000-0000-0000-000000000000}"/>
          </ac:spMkLst>
        </pc:spChg>
        <pc:spChg chg="mod">
          <ac:chgData name="ZBen" userId="d1f9b4bc-74c4-49a9-b489-24239b51cd26" providerId="ADAL" clId="{6C7FBE0F-489C-42BE-8F19-89EC5E039A8A}" dt="2022-11-12T08:47:26.891" v="191" actId="20577"/>
          <ac:spMkLst>
            <pc:docMk/>
            <pc:sldMk cId="2853479262" sldId="329"/>
            <ac:spMk id="1048586" creationId="{00000000-0000-0000-0000-000000000000}"/>
          </ac:spMkLst>
        </pc:spChg>
        <pc:spChg chg="mod">
          <ac:chgData name="ZBen" userId="d1f9b4bc-74c4-49a9-b489-24239b51cd26" providerId="ADAL" clId="{6C7FBE0F-489C-42BE-8F19-89EC5E039A8A}" dt="2022-11-12T08:58:56.174" v="857" actId="20577"/>
          <ac:spMkLst>
            <pc:docMk/>
            <pc:sldMk cId="2853479262" sldId="329"/>
            <ac:spMk id="1048587" creationId="{00000000-0000-0000-0000-000000000000}"/>
          </ac:spMkLst>
        </pc:spChg>
        <pc:spChg chg="del">
          <ac:chgData name="ZBen" userId="d1f9b4bc-74c4-49a9-b489-24239b51cd26" providerId="ADAL" clId="{6C7FBE0F-489C-42BE-8F19-89EC5E039A8A}" dt="2022-11-12T11:19:43.885" v="858" actId="478"/>
          <ac:spMkLst>
            <pc:docMk/>
            <pc:sldMk cId="2853479262" sldId="329"/>
            <ac:spMk id="1048588" creationId="{00000000-0000-0000-0000-000000000000}"/>
          </ac:spMkLst>
        </pc:spChg>
        <pc:picChg chg="add del mod">
          <ac:chgData name="ZBen" userId="d1f9b4bc-74c4-49a9-b489-24239b51cd26" providerId="ADAL" clId="{6C7FBE0F-489C-42BE-8F19-89EC5E039A8A}" dt="2022-11-12T11:47:39.360" v="1788" actId="478"/>
          <ac:picMkLst>
            <pc:docMk/>
            <pc:sldMk cId="2853479262" sldId="329"/>
            <ac:picMk id="3" creationId="{2EA2C712-7D59-4670-8F8E-8867D284792F}"/>
          </ac:picMkLst>
        </pc:picChg>
        <pc:picChg chg="add del mod">
          <ac:chgData name="ZBen" userId="d1f9b4bc-74c4-49a9-b489-24239b51cd26" providerId="ADAL" clId="{6C7FBE0F-489C-42BE-8F19-89EC5E039A8A}" dt="2022-11-12T11:47:39.076" v="1787" actId="478"/>
          <ac:picMkLst>
            <pc:docMk/>
            <pc:sldMk cId="2853479262" sldId="329"/>
            <ac:picMk id="5" creationId="{93031825-D6FC-65CF-C56E-DB404A51DD74}"/>
          </ac:picMkLst>
        </pc:picChg>
        <pc:picChg chg="add del mod">
          <ac:chgData name="ZBen" userId="d1f9b4bc-74c4-49a9-b489-24239b51cd26" providerId="ADAL" clId="{6C7FBE0F-489C-42BE-8F19-89EC5E039A8A}" dt="2022-11-12T11:47:39.654" v="1789" actId="478"/>
          <ac:picMkLst>
            <pc:docMk/>
            <pc:sldMk cId="2853479262" sldId="329"/>
            <ac:picMk id="7" creationId="{7345C8E0-BF87-6AB3-688D-EECBF0E69F40}"/>
          </ac:picMkLst>
        </pc:picChg>
        <pc:picChg chg="del">
          <ac:chgData name="ZBen" userId="d1f9b4bc-74c4-49a9-b489-24239b51cd26" providerId="ADAL" clId="{6C7FBE0F-489C-42BE-8F19-89EC5E039A8A}" dt="2022-11-12T11:19:43.885" v="858" actId="478"/>
          <ac:picMkLst>
            <pc:docMk/>
            <pc:sldMk cId="2853479262" sldId="329"/>
            <ac:picMk id="8" creationId="{C1D2E99E-7F14-1ABE-ABDA-8CEFE8FC4869}"/>
          </ac:picMkLst>
        </pc:picChg>
        <pc:picChg chg="add del mod">
          <ac:chgData name="ZBen" userId="d1f9b4bc-74c4-49a9-b489-24239b51cd26" providerId="ADAL" clId="{6C7FBE0F-489C-42BE-8F19-89EC5E039A8A}" dt="2022-11-12T11:47:38.734" v="1786" actId="478"/>
          <ac:picMkLst>
            <pc:docMk/>
            <pc:sldMk cId="2853479262" sldId="329"/>
            <ac:picMk id="11" creationId="{88680388-4E51-9525-0EDB-DE1338195519}"/>
          </ac:picMkLst>
        </pc:picChg>
        <pc:picChg chg="del">
          <ac:chgData name="ZBen" userId="d1f9b4bc-74c4-49a9-b489-24239b51cd26" providerId="ADAL" clId="{6C7FBE0F-489C-42BE-8F19-89EC5E039A8A}" dt="2022-11-12T11:19:43.885" v="858" actId="478"/>
          <ac:picMkLst>
            <pc:docMk/>
            <pc:sldMk cId="2853479262" sldId="329"/>
            <ac:picMk id="12" creationId="{39023FFE-93FD-7AB4-B8C4-26FCC79C56A8}"/>
          </ac:picMkLst>
        </pc:picChg>
        <pc:picChg chg="del">
          <ac:chgData name="ZBen" userId="d1f9b4bc-74c4-49a9-b489-24239b51cd26" providerId="ADAL" clId="{6C7FBE0F-489C-42BE-8F19-89EC5E039A8A}" dt="2022-11-12T11:19:43.885" v="858" actId="478"/>
          <ac:picMkLst>
            <pc:docMk/>
            <pc:sldMk cId="2853479262" sldId="329"/>
            <ac:picMk id="13" creationId="{5206C078-7C62-25EC-DBC6-7268422DA831}"/>
          </ac:picMkLst>
        </pc:picChg>
        <pc:picChg chg="del">
          <ac:chgData name="ZBen" userId="d1f9b4bc-74c4-49a9-b489-24239b51cd26" providerId="ADAL" clId="{6C7FBE0F-489C-42BE-8F19-89EC5E039A8A}" dt="2022-11-12T11:19:43.885" v="858" actId="478"/>
          <ac:picMkLst>
            <pc:docMk/>
            <pc:sldMk cId="2853479262" sldId="329"/>
            <ac:picMk id="14" creationId="{A81B06C9-E56C-7991-7531-4BB6844149DC}"/>
          </ac:picMkLst>
        </pc:picChg>
        <pc:picChg chg="add del mod">
          <ac:chgData name="ZBen" userId="d1f9b4bc-74c4-49a9-b489-24239b51cd26" providerId="ADAL" clId="{6C7FBE0F-489C-42BE-8F19-89EC5E039A8A}" dt="2022-11-12T11:47:38.195" v="1785" actId="478"/>
          <ac:picMkLst>
            <pc:docMk/>
            <pc:sldMk cId="2853479262" sldId="329"/>
            <ac:picMk id="16" creationId="{296158F7-D3AD-88EA-BF4A-744E85BF41B5}"/>
          </ac:picMkLst>
        </pc:picChg>
        <pc:picChg chg="add del mod">
          <ac:chgData name="ZBen" userId="d1f9b4bc-74c4-49a9-b489-24239b51cd26" providerId="ADAL" clId="{6C7FBE0F-489C-42BE-8F19-89EC5E039A8A}" dt="2022-11-12T11:47:37.808" v="1784" actId="22"/>
          <ac:picMkLst>
            <pc:docMk/>
            <pc:sldMk cId="2853479262" sldId="329"/>
            <ac:picMk id="18" creationId="{8E34A13C-C295-C715-F5E2-93F9BDFE9AA8}"/>
          </ac:picMkLst>
        </pc:picChg>
        <pc:picChg chg="del">
          <ac:chgData name="ZBen" userId="d1f9b4bc-74c4-49a9-b489-24239b51cd26" providerId="ADAL" clId="{6C7FBE0F-489C-42BE-8F19-89EC5E039A8A}" dt="2022-11-12T11:19:43.885" v="858" actId="478"/>
          <ac:picMkLst>
            <pc:docMk/>
            <pc:sldMk cId="2853479262" sldId="329"/>
            <ac:picMk id="2097156" creationId="{00000000-0000-0000-0000-000000000000}"/>
          </ac:picMkLst>
        </pc:picChg>
      </pc:sldChg>
      <pc:sldChg chg="addSp delSp modSp add mod ord">
        <pc:chgData name="ZBen" userId="d1f9b4bc-74c4-49a9-b489-24239b51cd26" providerId="ADAL" clId="{6C7FBE0F-489C-42BE-8F19-89EC5E039A8A}" dt="2022-11-12T15:27:41.278" v="4011" actId="478"/>
        <pc:sldMkLst>
          <pc:docMk/>
          <pc:sldMk cId="3860951041" sldId="330"/>
        </pc:sldMkLst>
        <pc:spChg chg="add mod">
          <ac:chgData name="ZBen" userId="d1f9b4bc-74c4-49a9-b489-24239b51cd26" providerId="ADAL" clId="{6C7FBE0F-489C-42BE-8F19-89EC5E039A8A}" dt="2022-11-12T13:09:58.677" v="3235" actId="1076"/>
          <ac:spMkLst>
            <pc:docMk/>
            <pc:sldMk cId="3860951041" sldId="330"/>
            <ac:spMk id="36" creationId="{F6EC7BD3-60CE-1C92-93F0-4C993C5C67C5}"/>
          </ac:spMkLst>
        </pc:spChg>
        <pc:spChg chg="add mod">
          <ac:chgData name="ZBen" userId="d1f9b4bc-74c4-49a9-b489-24239b51cd26" providerId="ADAL" clId="{6C7FBE0F-489C-42BE-8F19-89EC5E039A8A}" dt="2022-11-12T13:10:08.353" v="3238" actId="20577"/>
          <ac:spMkLst>
            <pc:docMk/>
            <pc:sldMk cId="3860951041" sldId="330"/>
            <ac:spMk id="37" creationId="{C58EDA19-6388-CC49-0FA0-1D1466B8386E}"/>
          </ac:spMkLst>
        </pc:spChg>
        <pc:spChg chg="add mod">
          <ac:chgData name="ZBen" userId="d1f9b4bc-74c4-49a9-b489-24239b51cd26" providerId="ADAL" clId="{6C7FBE0F-489C-42BE-8F19-89EC5E039A8A}" dt="2022-11-12T13:12:13.206" v="3366" actId="1038"/>
          <ac:spMkLst>
            <pc:docMk/>
            <pc:sldMk cId="3860951041" sldId="330"/>
            <ac:spMk id="38" creationId="{54995406-228C-9B10-99E8-44D700C0645E}"/>
          </ac:spMkLst>
        </pc:spChg>
        <pc:spChg chg="add mod">
          <ac:chgData name="ZBen" userId="d1f9b4bc-74c4-49a9-b489-24239b51cd26" providerId="ADAL" clId="{6C7FBE0F-489C-42BE-8F19-89EC5E039A8A}" dt="2022-11-12T13:10:14.784" v="3242" actId="20577"/>
          <ac:spMkLst>
            <pc:docMk/>
            <pc:sldMk cId="3860951041" sldId="330"/>
            <ac:spMk id="39" creationId="{7793DAE0-9ADD-26D0-F60D-241C361661C8}"/>
          </ac:spMkLst>
        </pc:spChg>
        <pc:spChg chg="add del mod">
          <ac:chgData name="ZBen" userId="d1f9b4bc-74c4-49a9-b489-24239b51cd26" providerId="ADAL" clId="{6C7FBE0F-489C-42BE-8F19-89EC5E039A8A}" dt="2022-11-12T13:10:41.564" v="3246"/>
          <ac:spMkLst>
            <pc:docMk/>
            <pc:sldMk cId="3860951041" sldId="330"/>
            <ac:spMk id="40" creationId="{28399CD2-B95D-BCC7-6954-5C9810F99EFF}"/>
          </ac:spMkLst>
        </pc:spChg>
        <pc:spChg chg="add mod">
          <ac:chgData name="ZBen" userId="d1f9b4bc-74c4-49a9-b489-24239b51cd26" providerId="ADAL" clId="{6C7FBE0F-489C-42BE-8F19-89EC5E039A8A}" dt="2022-11-12T13:12:00.576" v="3361" actId="1076"/>
          <ac:spMkLst>
            <pc:docMk/>
            <pc:sldMk cId="3860951041" sldId="330"/>
            <ac:spMk id="41" creationId="{B54B7E25-F8B2-DF0B-3F86-CFF8264B6101}"/>
          </ac:spMkLst>
        </pc:spChg>
        <pc:spChg chg="add mod">
          <ac:chgData name="ZBen" userId="d1f9b4bc-74c4-49a9-b489-24239b51cd26" providerId="ADAL" clId="{6C7FBE0F-489C-42BE-8F19-89EC5E039A8A}" dt="2022-11-12T13:12:04.386" v="3363" actId="20577"/>
          <ac:spMkLst>
            <pc:docMk/>
            <pc:sldMk cId="3860951041" sldId="330"/>
            <ac:spMk id="42" creationId="{968C6A3C-34B8-7B28-5CB8-4C6F009CA9DE}"/>
          </ac:spMkLst>
        </pc:spChg>
        <pc:spChg chg="add mod">
          <ac:chgData name="ZBen" userId="d1f9b4bc-74c4-49a9-b489-24239b51cd26" providerId="ADAL" clId="{6C7FBE0F-489C-42BE-8F19-89EC5E039A8A}" dt="2022-11-12T15:27:34.625" v="4008" actId="1038"/>
          <ac:spMkLst>
            <pc:docMk/>
            <pc:sldMk cId="3860951041" sldId="330"/>
            <ac:spMk id="47" creationId="{15692293-007E-731B-0664-5986B6F5070C}"/>
          </ac:spMkLst>
        </pc:spChg>
        <pc:spChg chg="add mod">
          <ac:chgData name="ZBen" userId="d1f9b4bc-74c4-49a9-b489-24239b51cd26" providerId="ADAL" clId="{6C7FBE0F-489C-42BE-8F19-89EC5E039A8A}" dt="2022-11-12T15:27:34.625" v="4008" actId="1038"/>
          <ac:spMkLst>
            <pc:docMk/>
            <pc:sldMk cId="3860951041" sldId="330"/>
            <ac:spMk id="48" creationId="{E4DF59BA-B9D1-85D3-AAF5-C40108F83593}"/>
          </ac:spMkLst>
        </pc:spChg>
        <pc:spChg chg="add mod">
          <ac:chgData name="ZBen" userId="d1f9b4bc-74c4-49a9-b489-24239b51cd26" providerId="ADAL" clId="{6C7FBE0F-489C-42BE-8F19-89EC5E039A8A}" dt="2022-11-12T13:16:32.525" v="3513" actId="1076"/>
          <ac:spMkLst>
            <pc:docMk/>
            <pc:sldMk cId="3860951041" sldId="330"/>
            <ac:spMk id="49" creationId="{48FD9FD4-E781-B329-97C7-7370F2CA3310}"/>
          </ac:spMkLst>
        </pc:spChg>
        <pc:spChg chg="add mod">
          <ac:chgData name="ZBen" userId="d1f9b4bc-74c4-49a9-b489-24239b51cd26" providerId="ADAL" clId="{6C7FBE0F-489C-42BE-8F19-89EC5E039A8A}" dt="2022-11-12T15:27:34.625" v="4008" actId="1038"/>
          <ac:spMkLst>
            <pc:docMk/>
            <pc:sldMk cId="3860951041" sldId="330"/>
            <ac:spMk id="50" creationId="{D2143134-F4AD-46B6-4D66-35ED46145976}"/>
          </ac:spMkLst>
        </pc:spChg>
        <pc:spChg chg="add mod">
          <ac:chgData name="ZBen" userId="d1f9b4bc-74c4-49a9-b489-24239b51cd26" providerId="ADAL" clId="{6C7FBE0F-489C-42BE-8F19-89EC5E039A8A}" dt="2022-11-12T15:27:34.625" v="4008" actId="1038"/>
          <ac:spMkLst>
            <pc:docMk/>
            <pc:sldMk cId="3860951041" sldId="330"/>
            <ac:spMk id="51" creationId="{0FEAC4D2-3C72-DE7F-E493-FF2EE960DA3B}"/>
          </ac:spMkLst>
        </pc:spChg>
        <pc:spChg chg="add mod">
          <ac:chgData name="ZBen" userId="d1f9b4bc-74c4-49a9-b489-24239b51cd26" providerId="ADAL" clId="{6C7FBE0F-489C-42BE-8F19-89EC5E039A8A}" dt="2022-11-12T13:17:02.173" v="3523" actId="20577"/>
          <ac:spMkLst>
            <pc:docMk/>
            <pc:sldMk cId="3860951041" sldId="330"/>
            <ac:spMk id="52" creationId="{8662C71E-36FF-F60F-A8A2-05C5291D517C}"/>
          </ac:spMkLst>
        </pc:spChg>
        <pc:spChg chg="add mod">
          <ac:chgData name="ZBen" userId="d1f9b4bc-74c4-49a9-b489-24239b51cd26" providerId="ADAL" clId="{6C7FBE0F-489C-42BE-8F19-89EC5E039A8A}" dt="2022-11-12T13:17:05.256" v="3525" actId="20577"/>
          <ac:spMkLst>
            <pc:docMk/>
            <pc:sldMk cId="3860951041" sldId="330"/>
            <ac:spMk id="53" creationId="{6FF2C288-EB05-F935-DB13-5B04ACBD9BCC}"/>
          </ac:spMkLst>
        </pc:spChg>
        <pc:spChg chg="add mod">
          <ac:chgData name="ZBen" userId="d1f9b4bc-74c4-49a9-b489-24239b51cd26" providerId="ADAL" clId="{6C7FBE0F-489C-42BE-8F19-89EC5E039A8A}" dt="2022-11-12T13:17:10.834" v="3527" actId="20577"/>
          <ac:spMkLst>
            <pc:docMk/>
            <pc:sldMk cId="3860951041" sldId="330"/>
            <ac:spMk id="54" creationId="{4E472311-AD93-5ECB-CDA5-D8C09BAE8AE1}"/>
          </ac:spMkLst>
        </pc:spChg>
        <pc:spChg chg="mod">
          <ac:chgData name="ZBen" userId="d1f9b4bc-74c4-49a9-b489-24239b51cd26" providerId="ADAL" clId="{6C7FBE0F-489C-42BE-8F19-89EC5E039A8A}" dt="2022-11-12T12:00:00.510" v="2177" actId="20577"/>
          <ac:spMkLst>
            <pc:docMk/>
            <pc:sldMk cId="3860951041" sldId="330"/>
            <ac:spMk id="1048584" creationId="{00000000-0000-0000-0000-000000000000}"/>
          </ac:spMkLst>
        </pc:spChg>
        <pc:spChg chg="mod">
          <ac:chgData name="ZBen" userId="d1f9b4bc-74c4-49a9-b489-24239b51cd26" providerId="ADAL" clId="{6C7FBE0F-489C-42BE-8F19-89EC5E039A8A}" dt="2022-11-12T11:59:27.663" v="2114" actId="20577"/>
          <ac:spMkLst>
            <pc:docMk/>
            <pc:sldMk cId="3860951041" sldId="330"/>
            <ac:spMk id="1048586" creationId="{00000000-0000-0000-0000-000000000000}"/>
          </ac:spMkLst>
        </pc:spChg>
        <pc:spChg chg="mod">
          <ac:chgData name="ZBen" userId="d1f9b4bc-74c4-49a9-b489-24239b51cd26" providerId="ADAL" clId="{6C7FBE0F-489C-42BE-8F19-89EC5E039A8A}" dt="2022-11-12T13:03:47.849" v="3129" actId="20577"/>
          <ac:spMkLst>
            <pc:docMk/>
            <pc:sldMk cId="3860951041" sldId="330"/>
            <ac:spMk id="1048587" creationId="{00000000-0000-0000-0000-000000000000}"/>
          </ac:spMkLst>
        </pc:spChg>
        <pc:spChg chg="add mod">
          <ac:chgData name="ZBen" userId="d1f9b4bc-74c4-49a9-b489-24239b51cd26" providerId="ADAL" clId="{6C7FBE0F-489C-42BE-8F19-89EC5E039A8A}" dt="2022-11-12T13:19:26.151" v="3595" actId="1076"/>
          <ac:spMkLst>
            <pc:docMk/>
            <pc:sldMk cId="3860951041" sldId="330"/>
            <ac:spMk id="1048588" creationId="{27599CDB-1AA7-C8D1-A077-B561205EC8F9}"/>
          </ac:spMkLst>
        </pc:spChg>
        <pc:spChg chg="add mod">
          <ac:chgData name="ZBen" userId="d1f9b4bc-74c4-49a9-b489-24239b51cd26" providerId="ADAL" clId="{6C7FBE0F-489C-42BE-8F19-89EC5E039A8A}" dt="2022-11-12T13:19:26.151" v="3595" actId="1076"/>
          <ac:spMkLst>
            <pc:docMk/>
            <pc:sldMk cId="3860951041" sldId="330"/>
            <ac:spMk id="1048589" creationId="{7DB678B2-37CC-2E93-02C4-00F16CE7A271}"/>
          </ac:spMkLst>
        </pc:spChg>
        <pc:spChg chg="add mod">
          <ac:chgData name="ZBen" userId="d1f9b4bc-74c4-49a9-b489-24239b51cd26" providerId="ADAL" clId="{6C7FBE0F-489C-42BE-8F19-89EC5E039A8A}" dt="2022-11-12T13:19:26.151" v="3595" actId="1076"/>
          <ac:spMkLst>
            <pc:docMk/>
            <pc:sldMk cId="3860951041" sldId="330"/>
            <ac:spMk id="1048590" creationId="{6DBB7B1F-CED6-42F1-5394-1B1646198E35}"/>
          </ac:spMkLst>
        </pc:spChg>
        <pc:spChg chg="add mod">
          <ac:chgData name="ZBen" userId="d1f9b4bc-74c4-49a9-b489-24239b51cd26" providerId="ADAL" clId="{6C7FBE0F-489C-42BE-8F19-89EC5E039A8A}" dt="2022-11-12T13:19:26.151" v="3595" actId="1076"/>
          <ac:spMkLst>
            <pc:docMk/>
            <pc:sldMk cId="3860951041" sldId="330"/>
            <ac:spMk id="1048591" creationId="{FB3F8764-9F92-0B35-C7E1-128EA8A1C392}"/>
          </ac:spMkLst>
        </pc:spChg>
        <pc:spChg chg="add mod">
          <ac:chgData name="ZBen" userId="d1f9b4bc-74c4-49a9-b489-24239b51cd26" providerId="ADAL" clId="{6C7FBE0F-489C-42BE-8F19-89EC5E039A8A}" dt="2022-11-12T13:19:26.151" v="3595" actId="1076"/>
          <ac:spMkLst>
            <pc:docMk/>
            <pc:sldMk cId="3860951041" sldId="330"/>
            <ac:spMk id="1048592" creationId="{234006CC-51B2-1F20-090E-2437F4BD09F1}"/>
          </ac:spMkLst>
        </pc:spChg>
        <pc:spChg chg="add mod">
          <ac:chgData name="ZBen" userId="d1f9b4bc-74c4-49a9-b489-24239b51cd26" providerId="ADAL" clId="{6C7FBE0F-489C-42BE-8F19-89EC5E039A8A}" dt="2022-11-12T13:19:26.151" v="3595" actId="1076"/>
          <ac:spMkLst>
            <pc:docMk/>
            <pc:sldMk cId="3860951041" sldId="330"/>
            <ac:spMk id="1048593" creationId="{170002E4-5403-4D17-CE95-079D0D2AE69B}"/>
          </ac:spMkLst>
        </pc:spChg>
        <pc:spChg chg="add mod">
          <ac:chgData name="ZBen" userId="d1f9b4bc-74c4-49a9-b489-24239b51cd26" providerId="ADAL" clId="{6C7FBE0F-489C-42BE-8F19-89EC5E039A8A}" dt="2022-11-12T15:26:29.290" v="3974" actId="403"/>
          <ac:spMkLst>
            <pc:docMk/>
            <pc:sldMk cId="3860951041" sldId="330"/>
            <ac:spMk id="1048594" creationId="{08E92AD8-04A1-AEBB-1024-0A7EF306F688}"/>
          </ac:spMkLst>
        </pc:spChg>
        <pc:spChg chg="add del mod">
          <ac:chgData name="ZBen" userId="d1f9b4bc-74c4-49a9-b489-24239b51cd26" providerId="ADAL" clId="{6C7FBE0F-489C-42BE-8F19-89EC5E039A8A}" dt="2022-11-12T15:27:41.278" v="4011" actId="478"/>
          <ac:spMkLst>
            <pc:docMk/>
            <pc:sldMk cId="3860951041" sldId="330"/>
            <ac:spMk id="1048595" creationId="{375DB36C-09AD-1909-DD26-D7DF1A9C60CB}"/>
          </ac:spMkLst>
        </pc:spChg>
        <pc:spChg chg="add del mod">
          <ac:chgData name="ZBen" userId="d1f9b4bc-74c4-49a9-b489-24239b51cd26" providerId="ADAL" clId="{6C7FBE0F-489C-42BE-8F19-89EC5E039A8A}" dt="2022-11-12T15:27:39.194" v="4009" actId="478"/>
          <ac:spMkLst>
            <pc:docMk/>
            <pc:sldMk cId="3860951041" sldId="330"/>
            <ac:spMk id="1048596" creationId="{8EBC1070-570C-63CC-58E5-073C839C21C0}"/>
          </ac:spMkLst>
        </pc:spChg>
        <pc:spChg chg="add del mod">
          <ac:chgData name="ZBen" userId="d1f9b4bc-74c4-49a9-b489-24239b51cd26" providerId="ADAL" clId="{6C7FBE0F-489C-42BE-8F19-89EC5E039A8A}" dt="2022-11-12T15:27:40.341" v="4010" actId="478"/>
          <ac:spMkLst>
            <pc:docMk/>
            <pc:sldMk cId="3860951041" sldId="330"/>
            <ac:spMk id="1048597" creationId="{92E79E9D-5177-E282-B32F-0BD954D3A47D}"/>
          </ac:spMkLst>
        </pc:spChg>
        <pc:spChg chg="add del mod">
          <ac:chgData name="ZBen" userId="d1f9b4bc-74c4-49a9-b489-24239b51cd26" providerId="ADAL" clId="{6C7FBE0F-489C-42BE-8F19-89EC5E039A8A}" dt="2022-11-12T13:20:19.339" v="3599"/>
          <ac:spMkLst>
            <pc:docMk/>
            <pc:sldMk cId="3860951041" sldId="330"/>
            <ac:spMk id="1048598" creationId="{63D00DA5-FF4F-15C4-1B95-5623D2A8A403}"/>
          </ac:spMkLst>
        </pc:spChg>
        <pc:spChg chg="add del mod">
          <ac:chgData name="ZBen" userId="d1f9b4bc-74c4-49a9-b489-24239b51cd26" providerId="ADAL" clId="{6C7FBE0F-489C-42BE-8F19-89EC5E039A8A}" dt="2022-11-12T13:20:19.339" v="3599"/>
          <ac:spMkLst>
            <pc:docMk/>
            <pc:sldMk cId="3860951041" sldId="330"/>
            <ac:spMk id="1048599" creationId="{6E62392D-DC1E-4CF5-3A31-F72607B5D858}"/>
          </ac:spMkLst>
        </pc:spChg>
        <pc:spChg chg="add del mod">
          <ac:chgData name="ZBen" userId="d1f9b4bc-74c4-49a9-b489-24239b51cd26" providerId="ADAL" clId="{6C7FBE0F-489C-42BE-8F19-89EC5E039A8A}" dt="2022-11-12T13:20:19.339" v="3599"/>
          <ac:spMkLst>
            <pc:docMk/>
            <pc:sldMk cId="3860951041" sldId="330"/>
            <ac:spMk id="1048600" creationId="{9FAABE13-7CF2-03F3-BC6E-DEBCA7BD6D46}"/>
          </ac:spMkLst>
        </pc:spChg>
        <pc:spChg chg="add del mod">
          <ac:chgData name="ZBen" userId="d1f9b4bc-74c4-49a9-b489-24239b51cd26" providerId="ADAL" clId="{6C7FBE0F-489C-42BE-8F19-89EC5E039A8A}" dt="2022-11-12T13:20:19.339" v="3599"/>
          <ac:spMkLst>
            <pc:docMk/>
            <pc:sldMk cId="3860951041" sldId="330"/>
            <ac:spMk id="1048601" creationId="{ED58FC25-E032-5A9B-B1A1-4787A5052E7B}"/>
          </ac:spMkLst>
        </pc:spChg>
        <pc:spChg chg="add mod">
          <ac:chgData name="ZBen" userId="d1f9b4bc-74c4-49a9-b489-24239b51cd26" providerId="ADAL" clId="{6C7FBE0F-489C-42BE-8F19-89EC5E039A8A}" dt="2022-11-12T15:27:34.625" v="4008" actId="1038"/>
          <ac:spMkLst>
            <pc:docMk/>
            <pc:sldMk cId="3860951041" sldId="330"/>
            <ac:spMk id="1048602" creationId="{57F2E39A-B489-672E-4FD8-A8BF6E7818D7}"/>
          </ac:spMkLst>
        </pc:spChg>
        <pc:picChg chg="del">
          <ac:chgData name="ZBen" userId="d1f9b4bc-74c4-49a9-b489-24239b51cd26" providerId="ADAL" clId="{6C7FBE0F-489C-42BE-8F19-89EC5E039A8A}" dt="2022-11-12T11:46:12.262" v="1771" actId="478"/>
          <ac:picMkLst>
            <pc:docMk/>
            <pc:sldMk cId="3860951041" sldId="330"/>
            <ac:picMk id="3" creationId="{2EA2C712-7D59-4670-8F8E-8867D284792F}"/>
          </ac:picMkLst>
        </pc:picChg>
        <pc:picChg chg="add del mod modCrop">
          <ac:chgData name="ZBen" userId="d1f9b4bc-74c4-49a9-b489-24239b51cd26" providerId="ADAL" clId="{6C7FBE0F-489C-42BE-8F19-89EC5E039A8A}" dt="2022-11-12T12:05:49.023" v="2490" actId="478"/>
          <ac:picMkLst>
            <pc:docMk/>
            <pc:sldMk cId="3860951041" sldId="330"/>
            <ac:picMk id="4" creationId="{DCCA17B1-1F80-5967-5C6F-1E916FE54CDE}"/>
          </ac:picMkLst>
        </pc:picChg>
        <pc:picChg chg="del">
          <ac:chgData name="ZBen" userId="d1f9b4bc-74c4-49a9-b489-24239b51cd26" providerId="ADAL" clId="{6C7FBE0F-489C-42BE-8F19-89EC5E039A8A}" dt="2022-11-12T11:46:12.262" v="1771" actId="478"/>
          <ac:picMkLst>
            <pc:docMk/>
            <pc:sldMk cId="3860951041" sldId="330"/>
            <ac:picMk id="5" creationId="{93031825-D6FC-65CF-C56E-DB404A51DD74}"/>
          </ac:picMkLst>
        </pc:picChg>
        <pc:picChg chg="del">
          <ac:chgData name="ZBen" userId="d1f9b4bc-74c4-49a9-b489-24239b51cd26" providerId="ADAL" clId="{6C7FBE0F-489C-42BE-8F19-89EC5E039A8A}" dt="2022-11-12T11:46:12.262" v="1771" actId="478"/>
          <ac:picMkLst>
            <pc:docMk/>
            <pc:sldMk cId="3860951041" sldId="330"/>
            <ac:picMk id="7" creationId="{7345C8E0-BF87-6AB3-688D-EECBF0E69F40}"/>
          </ac:picMkLst>
        </pc:picChg>
        <pc:picChg chg="add del mod">
          <ac:chgData name="ZBen" userId="d1f9b4bc-74c4-49a9-b489-24239b51cd26" providerId="ADAL" clId="{6C7FBE0F-489C-42BE-8F19-89EC5E039A8A}" dt="2022-11-12T12:05:49.488" v="2491" actId="478"/>
          <ac:picMkLst>
            <pc:docMk/>
            <pc:sldMk cId="3860951041" sldId="330"/>
            <ac:picMk id="8" creationId="{5D96A28A-5A63-E4FE-38DA-9B57BEC2BC50}"/>
          </ac:picMkLst>
        </pc:picChg>
        <pc:picChg chg="add mod">
          <ac:chgData name="ZBen" userId="d1f9b4bc-74c4-49a9-b489-24239b51cd26" providerId="ADAL" clId="{6C7FBE0F-489C-42BE-8F19-89EC5E039A8A}" dt="2022-11-12T13:04:47.749" v="3136" actId="1076"/>
          <ac:picMkLst>
            <pc:docMk/>
            <pc:sldMk cId="3860951041" sldId="330"/>
            <ac:picMk id="10" creationId="{DF5109D1-C522-8A18-801A-98D56D9ACF07}"/>
          </ac:picMkLst>
        </pc:picChg>
        <pc:picChg chg="del">
          <ac:chgData name="ZBen" userId="d1f9b4bc-74c4-49a9-b489-24239b51cd26" providerId="ADAL" clId="{6C7FBE0F-489C-42BE-8F19-89EC5E039A8A}" dt="2022-11-12T11:46:12.262" v="1771" actId="478"/>
          <ac:picMkLst>
            <pc:docMk/>
            <pc:sldMk cId="3860951041" sldId="330"/>
            <ac:picMk id="11" creationId="{88680388-4E51-9525-0EDB-DE1338195519}"/>
          </ac:picMkLst>
        </pc:picChg>
        <pc:picChg chg="add mod">
          <ac:chgData name="ZBen" userId="d1f9b4bc-74c4-49a9-b489-24239b51cd26" providerId="ADAL" clId="{6C7FBE0F-489C-42BE-8F19-89EC5E039A8A}" dt="2022-11-12T13:07:27.972" v="3205" actId="1076"/>
          <ac:picMkLst>
            <pc:docMk/>
            <pc:sldMk cId="3860951041" sldId="330"/>
            <ac:picMk id="12" creationId="{2DEA9291-FC2F-60DA-9A90-21C31C162399}"/>
          </ac:picMkLst>
        </pc:picChg>
        <pc:picChg chg="add del mod">
          <ac:chgData name="ZBen" userId="d1f9b4bc-74c4-49a9-b489-24239b51cd26" providerId="ADAL" clId="{6C7FBE0F-489C-42BE-8F19-89EC5E039A8A}" dt="2022-11-12T13:05:28.842" v="3140" actId="478"/>
          <ac:picMkLst>
            <pc:docMk/>
            <pc:sldMk cId="3860951041" sldId="330"/>
            <ac:picMk id="14" creationId="{A9B0485E-FA36-0568-96DA-EC9F46C3301A}"/>
          </ac:picMkLst>
        </pc:picChg>
        <pc:picChg chg="del">
          <ac:chgData name="ZBen" userId="d1f9b4bc-74c4-49a9-b489-24239b51cd26" providerId="ADAL" clId="{6C7FBE0F-489C-42BE-8F19-89EC5E039A8A}" dt="2022-11-12T11:46:12.262" v="1771" actId="478"/>
          <ac:picMkLst>
            <pc:docMk/>
            <pc:sldMk cId="3860951041" sldId="330"/>
            <ac:picMk id="16" creationId="{296158F7-D3AD-88EA-BF4A-744E85BF41B5}"/>
          </ac:picMkLst>
        </pc:picChg>
        <pc:picChg chg="add mod">
          <ac:chgData name="ZBen" userId="d1f9b4bc-74c4-49a9-b489-24239b51cd26" providerId="ADAL" clId="{6C7FBE0F-489C-42BE-8F19-89EC5E039A8A}" dt="2022-11-12T13:08:09.923" v="3209" actId="1076"/>
          <ac:picMkLst>
            <pc:docMk/>
            <pc:sldMk cId="3860951041" sldId="330"/>
            <ac:picMk id="32" creationId="{39AB783B-5304-A024-1045-B9E00C43950C}"/>
          </ac:picMkLst>
        </pc:picChg>
        <pc:picChg chg="add mod">
          <ac:chgData name="ZBen" userId="d1f9b4bc-74c4-49a9-b489-24239b51cd26" providerId="ADAL" clId="{6C7FBE0F-489C-42BE-8F19-89EC5E039A8A}" dt="2022-11-12T13:08:18.830" v="3211" actId="1076"/>
          <ac:picMkLst>
            <pc:docMk/>
            <pc:sldMk cId="3860951041" sldId="330"/>
            <ac:picMk id="33" creationId="{B8467D44-1CB5-8702-5116-215F01751563}"/>
          </ac:picMkLst>
        </pc:picChg>
        <pc:picChg chg="add mod">
          <ac:chgData name="ZBen" userId="d1f9b4bc-74c4-49a9-b489-24239b51cd26" providerId="ADAL" clId="{6C7FBE0F-489C-42BE-8F19-89EC5E039A8A}" dt="2022-11-12T13:08:24.713" v="3213" actId="1076"/>
          <ac:picMkLst>
            <pc:docMk/>
            <pc:sldMk cId="3860951041" sldId="330"/>
            <ac:picMk id="34" creationId="{73B836B5-0233-01AD-B2E8-75E17FD00F84}"/>
          </ac:picMkLst>
        </pc:picChg>
        <pc:picChg chg="add mod">
          <ac:chgData name="ZBen" userId="d1f9b4bc-74c4-49a9-b489-24239b51cd26" providerId="ADAL" clId="{6C7FBE0F-489C-42BE-8F19-89EC5E039A8A}" dt="2022-11-12T13:08:31.063" v="3215" actId="1076"/>
          <ac:picMkLst>
            <pc:docMk/>
            <pc:sldMk cId="3860951041" sldId="330"/>
            <ac:picMk id="35" creationId="{C4742B09-8A36-0F0E-3E61-1CDC7F1E49CB}"/>
          </ac:picMkLst>
        </pc:picChg>
        <pc:picChg chg="add mod">
          <ac:chgData name="ZBen" userId="d1f9b4bc-74c4-49a9-b489-24239b51cd26" providerId="ADAL" clId="{6C7FBE0F-489C-42BE-8F19-89EC5E039A8A}" dt="2022-11-12T13:19:26.151" v="3595" actId="1076"/>
          <ac:picMkLst>
            <pc:docMk/>
            <pc:sldMk cId="3860951041" sldId="330"/>
            <ac:picMk id="55" creationId="{8C3AFBC5-3930-DAC2-F899-CCB4D784E531}"/>
          </ac:picMkLst>
        </pc:picChg>
        <pc:picChg chg="add mod">
          <ac:chgData name="ZBen" userId="d1f9b4bc-74c4-49a9-b489-24239b51cd26" providerId="ADAL" clId="{6C7FBE0F-489C-42BE-8F19-89EC5E039A8A}" dt="2022-11-12T13:19:26.151" v="3595" actId="1076"/>
          <ac:picMkLst>
            <pc:docMk/>
            <pc:sldMk cId="3860951041" sldId="330"/>
            <ac:picMk id="56" creationId="{2BB26B72-1220-E56C-4D0E-1C31F6FDADAC}"/>
          </ac:picMkLst>
        </pc:picChg>
        <pc:picChg chg="add mod">
          <ac:chgData name="ZBen" userId="d1f9b4bc-74c4-49a9-b489-24239b51cd26" providerId="ADAL" clId="{6C7FBE0F-489C-42BE-8F19-89EC5E039A8A}" dt="2022-11-12T13:19:26.151" v="3595" actId="1076"/>
          <ac:picMkLst>
            <pc:docMk/>
            <pc:sldMk cId="3860951041" sldId="330"/>
            <ac:picMk id="1048580" creationId="{9A313890-A187-F67E-ABA6-D1A6793CBB4E}"/>
          </ac:picMkLst>
        </pc:picChg>
        <pc:picChg chg="add mod">
          <ac:chgData name="ZBen" userId="d1f9b4bc-74c4-49a9-b489-24239b51cd26" providerId="ADAL" clId="{6C7FBE0F-489C-42BE-8F19-89EC5E039A8A}" dt="2022-11-12T13:19:26.151" v="3595" actId="1076"/>
          <ac:picMkLst>
            <pc:docMk/>
            <pc:sldMk cId="3860951041" sldId="330"/>
            <ac:picMk id="1048581" creationId="{2700989E-354F-FAF1-444C-ADA540ECDAA2}"/>
          </ac:picMkLst>
        </pc:picChg>
        <pc:picChg chg="add mod">
          <ac:chgData name="ZBen" userId="d1f9b4bc-74c4-49a9-b489-24239b51cd26" providerId="ADAL" clId="{6C7FBE0F-489C-42BE-8F19-89EC5E039A8A}" dt="2022-11-12T13:19:26.151" v="3595" actId="1076"/>
          <ac:picMkLst>
            <pc:docMk/>
            <pc:sldMk cId="3860951041" sldId="330"/>
            <ac:picMk id="1048582" creationId="{E5CFE9E2-1111-5928-4DAE-D128AEDB55DB}"/>
          </ac:picMkLst>
        </pc:picChg>
        <pc:picChg chg="add mod">
          <ac:chgData name="ZBen" userId="d1f9b4bc-74c4-49a9-b489-24239b51cd26" providerId="ADAL" clId="{6C7FBE0F-489C-42BE-8F19-89EC5E039A8A}" dt="2022-11-12T13:19:26.151" v="3595" actId="1076"/>
          <ac:picMkLst>
            <pc:docMk/>
            <pc:sldMk cId="3860951041" sldId="330"/>
            <ac:picMk id="1048583" creationId="{DFF0FC51-A3F3-D23D-7CFD-6E22C9CC0797}"/>
          </ac:picMkLst>
        </pc:picChg>
        <pc:cxnChg chg="add mod">
          <ac:chgData name="ZBen" userId="d1f9b4bc-74c4-49a9-b489-24239b51cd26" providerId="ADAL" clId="{6C7FBE0F-489C-42BE-8F19-89EC5E039A8A}" dt="2022-11-12T13:06:39.606" v="3167" actId="1038"/>
          <ac:cxnSpMkLst>
            <pc:docMk/>
            <pc:sldMk cId="3860951041" sldId="330"/>
            <ac:cxnSpMk id="17" creationId="{91151386-D0EB-B512-B98F-565DB024B840}"/>
          </ac:cxnSpMkLst>
        </pc:cxnChg>
        <pc:cxnChg chg="add mod">
          <ac:chgData name="ZBen" userId="d1f9b4bc-74c4-49a9-b489-24239b51cd26" providerId="ADAL" clId="{6C7FBE0F-489C-42BE-8F19-89EC5E039A8A}" dt="2022-11-12T13:06:49.227" v="3199" actId="1038"/>
          <ac:cxnSpMkLst>
            <pc:docMk/>
            <pc:sldMk cId="3860951041" sldId="330"/>
            <ac:cxnSpMk id="18" creationId="{CA0448E1-6554-AA92-5E12-7BC8C73DF76F}"/>
          </ac:cxnSpMkLst>
        </pc:cxnChg>
        <pc:cxnChg chg="add mod">
          <ac:chgData name="ZBen" userId="d1f9b4bc-74c4-49a9-b489-24239b51cd26" providerId="ADAL" clId="{6C7FBE0F-489C-42BE-8F19-89EC5E039A8A}" dt="2022-11-12T13:06:41.638" v="3176" actId="1038"/>
          <ac:cxnSpMkLst>
            <pc:docMk/>
            <pc:sldMk cId="3860951041" sldId="330"/>
            <ac:cxnSpMk id="19" creationId="{DBF9626D-40F6-FA6D-1803-D8DFE5E9C753}"/>
          </ac:cxnSpMkLst>
        </pc:cxnChg>
        <pc:cxnChg chg="add mod">
          <ac:chgData name="ZBen" userId="d1f9b4bc-74c4-49a9-b489-24239b51cd26" providerId="ADAL" clId="{6C7FBE0F-489C-42BE-8F19-89EC5E039A8A}" dt="2022-11-12T13:06:43.898" v="3182" actId="1037"/>
          <ac:cxnSpMkLst>
            <pc:docMk/>
            <pc:sldMk cId="3860951041" sldId="330"/>
            <ac:cxnSpMk id="20" creationId="{33CC8C96-89A2-7A48-2482-74F32EF2383D}"/>
          </ac:cxnSpMkLst>
        </pc:cxnChg>
        <pc:cxnChg chg="add mod">
          <ac:chgData name="ZBen" userId="d1f9b4bc-74c4-49a9-b489-24239b51cd26" providerId="ADAL" clId="{6C7FBE0F-489C-42BE-8F19-89EC5E039A8A}" dt="2022-11-12T13:06:46.652" v="3196" actId="1037"/>
          <ac:cxnSpMkLst>
            <pc:docMk/>
            <pc:sldMk cId="3860951041" sldId="330"/>
            <ac:cxnSpMk id="21" creationId="{397604BE-F558-2D41-9F36-7D9D9F8B8DF6}"/>
          </ac:cxnSpMkLst>
        </pc:cxnChg>
        <pc:cxnChg chg="add mod">
          <ac:chgData name="ZBen" userId="d1f9b4bc-74c4-49a9-b489-24239b51cd26" providerId="ADAL" clId="{6C7FBE0F-489C-42BE-8F19-89EC5E039A8A}" dt="2022-11-12T13:06:28.177" v="3152" actId="13822"/>
          <ac:cxnSpMkLst>
            <pc:docMk/>
            <pc:sldMk cId="3860951041" sldId="330"/>
            <ac:cxnSpMk id="23" creationId="{D9AE9D07-4ED4-DC92-A032-D3E3E38FCC7F}"/>
          </ac:cxnSpMkLst>
        </pc:cxnChg>
        <pc:cxnChg chg="add mod">
          <ac:chgData name="ZBen" userId="d1f9b4bc-74c4-49a9-b489-24239b51cd26" providerId="ADAL" clId="{6C7FBE0F-489C-42BE-8F19-89EC5E039A8A}" dt="2022-11-12T13:12:27.167" v="3368" actId="14100"/>
          <ac:cxnSpMkLst>
            <pc:docMk/>
            <pc:sldMk cId="3860951041" sldId="330"/>
            <ac:cxnSpMk id="24" creationId="{2CBEFC26-BBD5-57CC-2D37-07951094180B}"/>
          </ac:cxnSpMkLst>
        </pc:cxnChg>
        <pc:cxnChg chg="add mod">
          <ac:chgData name="ZBen" userId="d1f9b4bc-74c4-49a9-b489-24239b51cd26" providerId="ADAL" clId="{6C7FBE0F-489C-42BE-8F19-89EC5E039A8A}" dt="2022-11-12T13:07:01.676" v="3202" actId="14100"/>
          <ac:cxnSpMkLst>
            <pc:docMk/>
            <pc:sldMk cId="3860951041" sldId="330"/>
            <ac:cxnSpMk id="26" creationId="{9473121F-822C-2E90-E863-E61CE29FA2F3}"/>
          </ac:cxnSpMkLst>
        </pc:cxnChg>
        <pc:cxnChg chg="add mod">
          <ac:chgData name="ZBen" userId="d1f9b4bc-74c4-49a9-b489-24239b51cd26" providerId="ADAL" clId="{6C7FBE0F-489C-42BE-8F19-89EC5E039A8A}" dt="2022-11-12T13:07:25.449" v="3204" actId="1076"/>
          <ac:cxnSpMkLst>
            <pc:docMk/>
            <pc:sldMk cId="3860951041" sldId="330"/>
            <ac:cxnSpMk id="28" creationId="{AACA0FDE-FD55-9365-4128-5D158838EC99}"/>
          </ac:cxnSpMkLst>
        </pc:cxnChg>
        <pc:cxnChg chg="add mod">
          <ac:chgData name="ZBen" userId="d1f9b4bc-74c4-49a9-b489-24239b51cd26" providerId="ADAL" clId="{6C7FBE0F-489C-42BE-8F19-89EC5E039A8A}" dt="2022-11-12T13:07:25.449" v="3204" actId="1076"/>
          <ac:cxnSpMkLst>
            <pc:docMk/>
            <pc:sldMk cId="3860951041" sldId="330"/>
            <ac:cxnSpMk id="29" creationId="{DEBDB5F4-7CD7-96F8-9CBB-EA63E82F3A54}"/>
          </ac:cxnSpMkLst>
        </pc:cxnChg>
        <pc:cxnChg chg="add mod">
          <ac:chgData name="ZBen" userId="d1f9b4bc-74c4-49a9-b489-24239b51cd26" providerId="ADAL" clId="{6C7FBE0F-489C-42BE-8F19-89EC5E039A8A}" dt="2022-11-12T13:07:25.449" v="3204" actId="1076"/>
          <ac:cxnSpMkLst>
            <pc:docMk/>
            <pc:sldMk cId="3860951041" sldId="330"/>
            <ac:cxnSpMk id="30" creationId="{214401A7-634A-70CC-04A7-29A869A921FA}"/>
          </ac:cxnSpMkLst>
        </pc:cxnChg>
        <pc:cxnChg chg="add mod">
          <ac:chgData name="ZBen" userId="d1f9b4bc-74c4-49a9-b489-24239b51cd26" providerId="ADAL" clId="{6C7FBE0F-489C-42BE-8F19-89EC5E039A8A}" dt="2022-11-12T13:19:26.151" v="3595" actId="1076"/>
          <ac:cxnSpMkLst>
            <pc:docMk/>
            <pc:sldMk cId="3860951041" sldId="330"/>
            <ac:cxnSpMk id="57" creationId="{968F208E-21B3-929A-7606-7AFFBFFFDF9C}"/>
          </ac:cxnSpMkLst>
        </pc:cxnChg>
        <pc:cxnChg chg="add mod">
          <ac:chgData name="ZBen" userId="d1f9b4bc-74c4-49a9-b489-24239b51cd26" providerId="ADAL" clId="{6C7FBE0F-489C-42BE-8F19-89EC5E039A8A}" dt="2022-11-12T13:19:26.151" v="3595" actId="1076"/>
          <ac:cxnSpMkLst>
            <pc:docMk/>
            <pc:sldMk cId="3860951041" sldId="330"/>
            <ac:cxnSpMk id="58" creationId="{6ADF6FEA-238D-3630-2130-D884069C0F23}"/>
          </ac:cxnSpMkLst>
        </pc:cxnChg>
        <pc:cxnChg chg="add mod">
          <ac:chgData name="ZBen" userId="d1f9b4bc-74c4-49a9-b489-24239b51cd26" providerId="ADAL" clId="{6C7FBE0F-489C-42BE-8F19-89EC5E039A8A}" dt="2022-11-12T13:19:26.151" v="3595" actId="1076"/>
          <ac:cxnSpMkLst>
            <pc:docMk/>
            <pc:sldMk cId="3860951041" sldId="330"/>
            <ac:cxnSpMk id="59" creationId="{C205A570-A38F-52C4-4888-A1F9CB625900}"/>
          </ac:cxnSpMkLst>
        </pc:cxnChg>
        <pc:cxnChg chg="add mod">
          <ac:chgData name="ZBen" userId="d1f9b4bc-74c4-49a9-b489-24239b51cd26" providerId="ADAL" clId="{6C7FBE0F-489C-42BE-8F19-89EC5E039A8A}" dt="2022-11-12T13:19:26.151" v="3595" actId="1076"/>
          <ac:cxnSpMkLst>
            <pc:docMk/>
            <pc:sldMk cId="3860951041" sldId="330"/>
            <ac:cxnSpMk id="60" creationId="{D0761EDB-6783-4497-6148-114986C1E0A8}"/>
          </ac:cxnSpMkLst>
        </pc:cxnChg>
        <pc:cxnChg chg="add mod">
          <ac:chgData name="ZBen" userId="d1f9b4bc-74c4-49a9-b489-24239b51cd26" providerId="ADAL" clId="{6C7FBE0F-489C-42BE-8F19-89EC5E039A8A}" dt="2022-11-12T13:19:26.151" v="3595" actId="1076"/>
          <ac:cxnSpMkLst>
            <pc:docMk/>
            <pc:sldMk cId="3860951041" sldId="330"/>
            <ac:cxnSpMk id="61" creationId="{65C25AEA-A91E-0A4C-7EEA-9BF69914948C}"/>
          </ac:cxnSpMkLst>
        </pc:cxnChg>
        <pc:cxnChg chg="add mod">
          <ac:chgData name="ZBen" userId="d1f9b4bc-74c4-49a9-b489-24239b51cd26" providerId="ADAL" clId="{6C7FBE0F-489C-42BE-8F19-89EC5E039A8A}" dt="2022-11-12T13:19:26.151" v="3595" actId="1076"/>
          <ac:cxnSpMkLst>
            <pc:docMk/>
            <pc:sldMk cId="3860951041" sldId="330"/>
            <ac:cxnSpMk id="62" creationId="{BBCBECD2-68C7-75E9-7A58-65F5F22352A6}"/>
          </ac:cxnSpMkLst>
        </pc:cxnChg>
        <pc:cxnChg chg="add mod">
          <ac:chgData name="ZBen" userId="d1f9b4bc-74c4-49a9-b489-24239b51cd26" providerId="ADAL" clId="{6C7FBE0F-489C-42BE-8F19-89EC5E039A8A}" dt="2022-11-12T13:19:26.151" v="3595" actId="1076"/>
          <ac:cxnSpMkLst>
            <pc:docMk/>
            <pc:sldMk cId="3860951041" sldId="330"/>
            <ac:cxnSpMk id="63" creationId="{E51B897E-ADD7-5BB9-693C-47876CEDF0E4}"/>
          </ac:cxnSpMkLst>
        </pc:cxnChg>
        <pc:cxnChg chg="add mod">
          <ac:chgData name="ZBen" userId="d1f9b4bc-74c4-49a9-b489-24239b51cd26" providerId="ADAL" clId="{6C7FBE0F-489C-42BE-8F19-89EC5E039A8A}" dt="2022-11-12T13:19:26.151" v="3595" actId="1076"/>
          <ac:cxnSpMkLst>
            <pc:docMk/>
            <pc:sldMk cId="3860951041" sldId="330"/>
            <ac:cxnSpMk id="1048576" creationId="{2F88F186-9362-578B-9A53-F5EB4A4711C2}"/>
          </ac:cxnSpMkLst>
        </pc:cxnChg>
        <pc:cxnChg chg="add mod">
          <ac:chgData name="ZBen" userId="d1f9b4bc-74c4-49a9-b489-24239b51cd26" providerId="ADAL" clId="{6C7FBE0F-489C-42BE-8F19-89EC5E039A8A}" dt="2022-11-12T13:19:26.151" v="3595" actId="1076"/>
          <ac:cxnSpMkLst>
            <pc:docMk/>
            <pc:sldMk cId="3860951041" sldId="330"/>
            <ac:cxnSpMk id="1048577" creationId="{CEBD2A91-C67C-C513-7699-EA9456694143}"/>
          </ac:cxnSpMkLst>
        </pc:cxnChg>
        <pc:cxnChg chg="add mod">
          <ac:chgData name="ZBen" userId="d1f9b4bc-74c4-49a9-b489-24239b51cd26" providerId="ADAL" clId="{6C7FBE0F-489C-42BE-8F19-89EC5E039A8A}" dt="2022-11-12T13:19:26.151" v="3595" actId="1076"/>
          <ac:cxnSpMkLst>
            <pc:docMk/>
            <pc:sldMk cId="3860951041" sldId="330"/>
            <ac:cxnSpMk id="1048578" creationId="{75999FDF-01E6-AA5B-7488-DCEDB99E4F00}"/>
          </ac:cxnSpMkLst>
        </pc:cxnChg>
        <pc:cxnChg chg="add mod">
          <ac:chgData name="ZBen" userId="d1f9b4bc-74c4-49a9-b489-24239b51cd26" providerId="ADAL" clId="{6C7FBE0F-489C-42BE-8F19-89EC5E039A8A}" dt="2022-11-12T13:19:26.151" v="3595" actId="1076"/>
          <ac:cxnSpMkLst>
            <pc:docMk/>
            <pc:sldMk cId="3860951041" sldId="330"/>
            <ac:cxnSpMk id="1048579" creationId="{41002A03-0B57-E905-6DB4-EA71F6B3D56D}"/>
          </ac:cxnSpMkLst>
        </pc:cxnChg>
      </pc:sldChg>
      <pc:sldChg chg="addSp delSp modSp add mod">
        <pc:chgData name="ZBen" userId="d1f9b4bc-74c4-49a9-b489-24239b51cd26" providerId="ADAL" clId="{6C7FBE0F-489C-42BE-8F19-89EC5E039A8A}" dt="2022-11-12T15:48:02.811" v="4252" actId="1076"/>
        <pc:sldMkLst>
          <pc:docMk/>
          <pc:sldMk cId="2216110658" sldId="331"/>
        </pc:sldMkLst>
        <pc:spChg chg="mod">
          <ac:chgData name="ZBen" userId="d1f9b4bc-74c4-49a9-b489-24239b51cd26" providerId="ADAL" clId="{6C7FBE0F-489C-42BE-8F19-89EC5E039A8A}" dt="2022-11-12T11:57:11.103" v="2098" actId="14100"/>
          <ac:spMkLst>
            <pc:docMk/>
            <pc:sldMk cId="2216110658" sldId="331"/>
            <ac:spMk id="1048584" creationId="{00000000-0000-0000-0000-000000000000}"/>
          </ac:spMkLst>
        </pc:spChg>
        <pc:spChg chg="mod">
          <ac:chgData name="ZBen" userId="d1f9b4bc-74c4-49a9-b489-24239b51cd26" providerId="ADAL" clId="{6C7FBE0F-489C-42BE-8F19-89EC5E039A8A}" dt="2022-11-12T11:51:27.624" v="1842" actId="20577"/>
          <ac:spMkLst>
            <pc:docMk/>
            <pc:sldMk cId="2216110658" sldId="331"/>
            <ac:spMk id="1048586" creationId="{00000000-0000-0000-0000-000000000000}"/>
          </ac:spMkLst>
        </pc:spChg>
        <pc:graphicFrameChg chg="add del mod">
          <ac:chgData name="ZBen" userId="d1f9b4bc-74c4-49a9-b489-24239b51cd26" providerId="ADAL" clId="{6C7FBE0F-489C-42BE-8F19-89EC5E039A8A}" dt="2022-11-12T11:52:56.871" v="1851"/>
          <ac:graphicFrameMkLst>
            <pc:docMk/>
            <pc:sldMk cId="2216110658" sldId="331"/>
            <ac:graphicFrameMk id="2" creationId="{376B8F66-DC2C-9100-CB34-9E456A4513AD}"/>
          </ac:graphicFrameMkLst>
        </pc:graphicFrameChg>
        <pc:graphicFrameChg chg="add mod modGraphic">
          <ac:chgData name="ZBen" userId="d1f9b4bc-74c4-49a9-b489-24239b51cd26" providerId="ADAL" clId="{6C7FBE0F-489C-42BE-8F19-89EC5E039A8A}" dt="2022-11-12T15:48:02.811" v="4252" actId="1076"/>
          <ac:graphicFrameMkLst>
            <pc:docMk/>
            <pc:sldMk cId="2216110658" sldId="331"/>
            <ac:graphicFrameMk id="3" creationId="{014D110F-3BCE-55EB-8B7D-D570FA6494CF}"/>
          </ac:graphicFrameMkLst>
        </pc:graphicFrameChg>
        <pc:picChg chg="mod">
          <ac:chgData name="ZBen" userId="d1f9b4bc-74c4-49a9-b489-24239b51cd26" providerId="ADAL" clId="{6C7FBE0F-489C-42BE-8F19-89EC5E039A8A}" dt="2022-11-12T11:53:26.657" v="1865" actId="14100"/>
          <ac:picMkLst>
            <pc:docMk/>
            <pc:sldMk cId="2216110658" sldId="331"/>
            <ac:picMk id="4" creationId="{DCCA17B1-1F80-5967-5C6F-1E916FE54CDE}"/>
          </ac:picMkLst>
        </pc:picChg>
        <pc:picChg chg="mod">
          <ac:chgData name="ZBen" userId="d1f9b4bc-74c4-49a9-b489-24239b51cd26" providerId="ADAL" clId="{6C7FBE0F-489C-42BE-8F19-89EC5E039A8A}" dt="2022-11-12T11:53:36.392" v="1869" actId="1076"/>
          <ac:picMkLst>
            <pc:docMk/>
            <pc:sldMk cId="2216110658" sldId="331"/>
            <ac:picMk id="8" creationId="{5D96A28A-5A63-E4FE-38DA-9B57BEC2BC50}"/>
          </ac:picMkLst>
        </pc:picChg>
      </pc:sldChg>
      <pc:sldChg chg="addSp delSp modSp add mod">
        <pc:chgData name="ZBen" userId="d1f9b4bc-74c4-49a9-b489-24239b51cd26" providerId="ADAL" clId="{6C7FBE0F-489C-42BE-8F19-89EC5E039A8A}" dt="2022-11-12T15:41:21.983" v="4251" actId="14100"/>
        <pc:sldMkLst>
          <pc:docMk/>
          <pc:sldMk cId="4179135214" sldId="332"/>
        </pc:sldMkLst>
        <pc:spChg chg="add mod">
          <ac:chgData name="ZBen" userId="d1f9b4bc-74c4-49a9-b489-24239b51cd26" providerId="ADAL" clId="{6C7FBE0F-489C-42BE-8F19-89EC5E039A8A}" dt="2022-11-12T12:54:24.675" v="2598" actId="20577"/>
          <ac:spMkLst>
            <pc:docMk/>
            <pc:sldMk cId="4179135214" sldId="332"/>
            <ac:spMk id="6" creationId="{70EC0018-AA7A-4079-2455-0FDEB6527661}"/>
          </ac:spMkLst>
        </pc:spChg>
        <pc:spChg chg="add mod">
          <ac:chgData name="ZBen" userId="d1f9b4bc-74c4-49a9-b489-24239b51cd26" providerId="ADAL" clId="{6C7FBE0F-489C-42BE-8F19-89EC5E039A8A}" dt="2022-11-12T15:41:01.613" v="4245" actId="1076"/>
          <ac:spMkLst>
            <pc:docMk/>
            <pc:sldMk cId="4179135214" sldId="332"/>
            <ac:spMk id="11" creationId="{B7B27458-9031-C040-3600-C2E0C6F1772F}"/>
          </ac:spMkLst>
        </pc:spChg>
        <pc:spChg chg="add mod">
          <ac:chgData name="ZBen" userId="d1f9b4bc-74c4-49a9-b489-24239b51cd26" providerId="ADAL" clId="{6C7FBE0F-489C-42BE-8F19-89EC5E039A8A}" dt="2022-11-12T15:40:44.134" v="4242" actId="1076"/>
          <ac:spMkLst>
            <pc:docMk/>
            <pc:sldMk cId="4179135214" sldId="332"/>
            <ac:spMk id="13" creationId="{7C3AC99A-F3D3-06BD-0D94-B94FA79D6F2E}"/>
          </ac:spMkLst>
        </pc:spChg>
        <pc:spChg chg="add mod">
          <ac:chgData name="ZBen" userId="d1f9b4bc-74c4-49a9-b489-24239b51cd26" providerId="ADAL" clId="{6C7FBE0F-489C-42BE-8F19-89EC5E039A8A}" dt="2022-11-12T15:41:01.613" v="4245" actId="1076"/>
          <ac:spMkLst>
            <pc:docMk/>
            <pc:sldMk cId="4179135214" sldId="332"/>
            <ac:spMk id="15" creationId="{37F1F7FB-7D59-C6DA-7E7E-B55A9360F53F}"/>
          </ac:spMkLst>
        </pc:spChg>
        <pc:spChg chg="add del mod">
          <ac:chgData name="ZBen" userId="d1f9b4bc-74c4-49a9-b489-24239b51cd26" providerId="ADAL" clId="{6C7FBE0F-489C-42BE-8F19-89EC5E039A8A}" dt="2022-11-12T15:38:16.137" v="4198" actId="478"/>
          <ac:spMkLst>
            <pc:docMk/>
            <pc:sldMk cId="4179135214" sldId="332"/>
            <ac:spMk id="17" creationId="{67E4010A-8D94-2F89-6433-F283D78E6388}"/>
          </ac:spMkLst>
        </pc:spChg>
        <pc:spChg chg="add mod">
          <ac:chgData name="ZBen" userId="d1f9b4bc-74c4-49a9-b489-24239b51cd26" providerId="ADAL" clId="{6C7FBE0F-489C-42BE-8F19-89EC5E039A8A}" dt="2022-11-12T15:41:01.613" v="4245" actId="1076"/>
          <ac:spMkLst>
            <pc:docMk/>
            <pc:sldMk cId="4179135214" sldId="332"/>
            <ac:spMk id="19" creationId="{3328E125-01EC-EFCA-6EF7-CCBA4BC16D9E}"/>
          </ac:spMkLst>
        </pc:spChg>
        <pc:spChg chg="add del">
          <ac:chgData name="ZBen" userId="d1f9b4bc-74c4-49a9-b489-24239b51cd26" providerId="ADAL" clId="{6C7FBE0F-489C-42BE-8F19-89EC5E039A8A}" dt="2022-11-12T15:35:33.454" v="4143" actId="22"/>
          <ac:spMkLst>
            <pc:docMk/>
            <pc:sldMk cId="4179135214" sldId="332"/>
            <ac:spMk id="21" creationId="{7671FA96-BCD5-0730-5998-E2950DCFBE87}"/>
          </ac:spMkLst>
        </pc:spChg>
        <pc:spChg chg="add del">
          <ac:chgData name="ZBen" userId="d1f9b4bc-74c4-49a9-b489-24239b51cd26" providerId="ADAL" clId="{6C7FBE0F-489C-42BE-8F19-89EC5E039A8A}" dt="2022-11-12T15:35:38.353" v="4145" actId="22"/>
          <ac:spMkLst>
            <pc:docMk/>
            <pc:sldMk cId="4179135214" sldId="332"/>
            <ac:spMk id="23" creationId="{9C2B7B54-2495-FC68-111E-6DA79BFE7C86}"/>
          </ac:spMkLst>
        </pc:spChg>
        <pc:spChg chg="add mod">
          <ac:chgData name="ZBen" userId="d1f9b4bc-74c4-49a9-b489-24239b51cd26" providerId="ADAL" clId="{6C7FBE0F-489C-42BE-8F19-89EC5E039A8A}" dt="2022-11-12T15:41:21.983" v="4251" actId="14100"/>
          <ac:spMkLst>
            <pc:docMk/>
            <pc:sldMk cId="4179135214" sldId="332"/>
            <ac:spMk id="25" creationId="{48D05989-C450-B5CA-F943-2CD6D34E8DF5}"/>
          </ac:spMkLst>
        </pc:spChg>
        <pc:spChg chg="add mod">
          <ac:chgData name="ZBen" userId="d1f9b4bc-74c4-49a9-b489-24239b51cd26" providerId="ADAL" clId="{6C7FBE0F-489C-42BE-8F19-89EC5E039A8A}" dt="2022-11-12T15:41:01.613" v="4245" actId="1076"/>
          <ac:spMkLst>
            <pc:docMk/>
            <pc:sldMk cId="4179135214" sldId="332"/>
            <ac:spMk id="27" creationId="{423539E1-A9C3-2285-7287-484B39EF7D91}"/>
          </ac:spMkLst>
        </pc:spChg>
        <pc:spChg chg="add mod">
          <ac:chgData name="ZBen" userId="d1f9b4bc-74c4-49a9-b489-24239b51cd26" providerId="ADAL" clId="{6C7FBE0F-489C-42BE-8F19-89EC5E039A8A}" dt="2022-11-12T15:41:01.613" v="4245" actId="1076"/>
          <ac:spMkLst>
            <pc:docMk/>
            <pc:sldMk cId="4179135214" sldId="332"/>
            <ac:spMk id="28" creationId="{54A77BD7-96B0-2868-C795-77C6205907DA}"/>
          </ac:spMkLst>
        </pc:spChg>
        <pc:spChg chg="add mod">
          <ac:chgData name="ZBen" userId="d1f9b4bc-74c4-49a9-b489-24239b51cd26" providerId="ADAL" clId="{6C7FBE0F-489C-42BE-8F19-89EC5E039A8A}" dt="2022-11-12T15:41:01.613" v="4245" actId="1076"/>
          <ac:spMkLst>
            <pc:docMk/>
            <pc:sldMk cId="4179135214" sldId="332"/>
            <ac:spMk id="29" creationId="{F3770D0A-F44D-124A-08AF-39C84F7E7487}"/>
          </ac:spMkLst>
        </pc:spChg>
        <pc:spChg chg="mod">
          <ac:chgData name="ZBen" userId="d1f9b4bc-74c4-49a9-b489-24239b51cd26" providerId="ADAL" clId="{6C7FBE0F-489C-42BE-8F19-89EC5E039A8A}" dt="2022-11-12T12:00:06.428" v="2189" actId="20577"/>
          <ac:spMkLst>
            <pc:docMk/>
            <pc:sldMk cId="4179135214" sldId="332"/>
            <ac:spMk id="1048584" creationId="{00000000-0000-0000-0000-000000000000}"/>
          </ac:spMkLst>
        </pc:spChg>
        <pc:spChg chg="mod">
          <ac:chgData name="ZBen" userId="d1f9b4bc-74c4-49a9-b489-24239b51cd26" providerId="ADAL" clId="{6C7FBE0F-489C-42BE-8F19-89EC5E039A8A}" dt="2022-11-12T12:37:36.151" v="2511" actId="20577"/>
          <ac:spMkLst>
            <pc:docMk/>
            <pc:sldMk cId="4179135214" sldId="332"/>
            <ac:spMk id="1048585" creationId="{00000000-0000-0000-0000-000000000000}"/>
          </ac:spMkLst>
        </pc:spChg>
        <pc:spChg chg="mod">
          <ac:chgData name="ZBen" userId="d1f9b4bc-74c4-49a9-b489-24239b51cd26" providerId="ADAL" clId="{6C7FBE0F-489C-42BE-8F19-89EC5E039A8A}" dt="2022-11-12T12:01:49.583" v="2243" actId="20577"/>
          <ac:spMkLst>
            <pc:docMk/>
            <pc:sldMk cId="4179135214" sldId="332"/>
            <ac:spMk id="1048586" creationId="{00000000-0000-0000-0000-000000000000}"/>
          </ac:spMkLst>
        </pc:spChg>
        <pc:spChg chg="del mod">
          <ac:chgData name="ZBen" userId="d1f9b4bc-74c4-49a9-b489-24239b51cd26" providerId="ADAL" clId="{6C7FBE0F-489C-42BE-8F19-89EC5E039A8A}" dt="2022-11-12T11:59:53.976" v="2153"/>
          <ac:spMkLst>
            <pc:docMk/>
            <pc:sldMk cId="4179135214" sldId="332"/>
            <ac:spMk id="1048587" creationId="{00000000-0000-0000-0000-000000000000}"/>
          </ac:spMkLst>
        </pc:spChg>
        <pc:graphicFrameChg chg="add del mod">
          <ac:chgData name="ZBen" userId="d1f9b4bc-74c4-49a9-b489-24239b51cd26" providerId="ADAL" clId="{6C7FBE0F-489C-42BE-8F19-89EC5E039A8A}" dt="2022-11-12T15:20:10.304" v="3708"/>
          <ac:graphicFrameMkLst>
            <pc:docMk/>
            <pc:sldMk cId="4179135214" sldId="332"/>
            <ac:graphicFrameMk id="7" creationId="{4FE7519B-8FA1-42FE-5611-A278AC24C4D4}"/>
          </ac:graphicFrameMkLst>
        </pc:graphicFrameChg>
        <pc:graphicFrameChg chg="add mod modGraphic">
          <ac:chgData name="ZBen" userId="d1f9b4bc-74c4-49a9-b489-24239b51cd26" providerId="ADAL" clId="{6C7FBE0F-489C-42BE-8F19-89EC5E039A8A}" dt="2022-11-12T15:25:27.914" v="3962" actId="1076"/>
          <ac:graphicFrameMkLst>
            <pc:docMk/>
            <pc:sldMk cId="4179135214" sldId="332"/>
            <ac:graphicFrameMk id="9" creationId="{E792A49B-9421-A294-120A-A2977D146590}"/>
          </ac:graphicFrameMkLst>
        </pc:graphicFrameChg>
        <pc:picChg chg="add mod">
          <ac:chgData name="ZBen" userId="d1f9b4bc-74c4-49a9-b489-24239b51cd26" providerId="ADAL" clId="{6C7FBE0F-489C-42BE-8F19-89EC5E039A8A}" dt="2022-11-12T15:41:10.491" v="4249" actId="1076"/>
          <ac:picMkLst>
            <pc:docMk/>
            <pc:sldMk cId="4179135214" sldId="332"/>
            <ac:picMk id="2" creationId="{7D22EAD1-B69C-A491-EF58-B13C9B5DB52E}"/>
          </ac:picMkLst>
        </pc:picChg>
        <pc:picChg chg="del">
          <ac:chgData name="ZBen" userId="d1f9b4bc-74c4-49a9-b489-24239b51cd26" providerId="ADAL" clId="{6C7FBE0F-489C-42BE-8F19-89EC5E039A8A}" dt="2022-11-12T12:06:04.979" v="2492" actId="478"/>
          <ac:picMkLst>
            <pc:docMk/>
            <pc:sldMk cId="4179135214" sldId="332"/>
            <ac:picMk id="4" creationId="{DCCA17B1-1F80-5967-5C6F-1E916FE54CDE}"/>
          </ac:picMkLst>
        </pc:picChg>
        <pc:picChg chg="add mod">
          <ac:chgData name="ZBen" userId="d1f9b4bc-74c4-49a9-b489-24239b51cd26" providerId="ADAL" clId="{6C7FBE0F-489C-42BE-8F19-89EC5E039A8A}" dt="2022-11-12T15:41:06.789" v="4247" actId="1076"/>
          <ac:picMkLst>
            <pc:docMk/>
            <pc:sldMk cId="4179135214" sldId="332"/>
            <ac:picMk id="5" creationId="{8A400DC9-3523-5F21-4F1B-C5FACB60B666}"/>
          </ac:picMkLst>
        </pc:picChg>
        <pc:picChg chg="del">
          <ac:chgData name="ZBen" userId="d1f9b4bc-74c4-49a9-b489-24239b51cd26" providerId="ADAL" clId="{6C7FBE0F-489C-42BE-8F19-89EC5E039A8A}" dt="2022-11-12T12:06:06.426" v="2493" actId="478"/>
          <ac:picMkLst>
            <pc:docMk/>
            <pc:sldMk cId="4179135214" sldId="332"/>
            <ac:picMk id="8" creationId="{5D96A28A-5A63-E4FE-38DA-9B57BEC2BC50}"/>
          </ac:picMkLst>
        </pc:picChg>
      </pc:sldChg>
      <pc:sldChg chg="addSp modSp add mod">
        <pc:chgData name="ZBen" userId="d1f9b4bc-74c4-49a9-b489-24239b51cd26" providerId="ADAL" clId="{6C7FBE0F-489C-42BE-8F19-89EC5E039A8A}" dt="2022-11-13T09:36:54.711" v="6068" actId="20577"/>
        <pc:sldMkLst>
          <pc:docMk/>
          <pc:sldMk cId="2186670253" sldId="333"/>
        </pc:sldMkLst>
        <pc:spChg chg="add mod">
          <ac:chgData name="ZBen" userId="d1f9b4bc-74c4-49a9-b489-24239b51cd26" providerId="ADAL" clId="{6C7FBE0F-489C-42BE-8F19-89EC5E039A8A}" dt="2022-11-13T09:36:54.711" v="6068" actId="20577"/>
          <ac:spMkLst>
            <pc:docMk/>
            <pc:sldMk cId="2186670253" sldId="333"/>
            <ac:spMk id="2" creationId="{5302E250-4131-FA3E-B468-206A4A70AE7D}"/>
          </ac:spMkLst>
        </pc:spChg>
        <pc:spChg chg="mod">
          <ac:chgData name="ZBen" userId="d1f9b4bc-74c4-49a9-b489-24239b51cd26" providerId="ADAL" clId="{6C7FBE0F-489C-42BE-8F19-89EC5E039A8A}" dt="2022-11-12T12:00:37.943" v="2233" actId="20577"/>
          <ac:spMkLst>
            <pc:docMk/>
            <pc:sldMk cId="2186670253" sldId="333"/>
            <ac:spMk id="1048584" creationId="{00000000-0000-0000-0000-000000000000}"/>
          </ac:spMkLst>
        </pc:spChg>
        <pc:spChg chg="mod">
          <ac:chgData name="ZBen" userId="d1f9b4bc-74c4-49a9-b489-24239b51cd26" providerId="ADAL" clId="{6C7FBE0F-489C-42BE-8F19-89EC5E039A8A}" dt="2022-11-13T09:36:33.820" v="6000" actId="20577"/>
          <ac:spMkLst>
            <pc:docMk/>
            <pc:sldMk cId="2186670253" sldId="333"/>
            <ac:spMk id="1048585" creationId="{00000000-0000-0000-0000-000000000000}"/>
          </ac:spMkLst>
        </pc:spChg>
        <pc:spChg chg="mod">
          <ac:chgData name="ZBen" userId="d1f9b4bc-74c4-49a9-b489-24239b51cd26" providerId="ADAL" clId="{6C7FBE0F-489C-42BE-8F19-89EC5E039A8A}" dt="2022-11-12T12:00:55.008" v="2236"/>
          <ac:spMkLst>
            <pc:docMk/>
            <pc:sldMk cId="2186670253" sldId="333"/>
            <ac:spMk id="1048586" creationId="{00000000-0000-0000-0000-000000000000}"/>
          </ac:spMkLst>
        </pc:spChg>
        <pc:picChg chg="mod">
          <ac:chgData name="ZBen" userId="d1f9b4bc-74c4-49a9-b489-24239b51cd26" providerId="ADAL" clId="{6C7FBE0F-489C-42BE-8F19-89EC5E039A8A}" dt="2022-11-13T09:17:57.307" v="4426" actId="1076"/>
          <ac:picMkLst>
            <pc:docMk/>
            <pc:sldMk cId="2186670253" sldId="333"/>
            <ac:picMk id="4" creationId="{DCCA17B1-1F80-5967-5C6F-1E916FE54CDE}"/>
          </ac:picMkLst>
        </pc:picChg>
        <pc:picChg chg="mod">
          <ac:chgData name="ZBen" userId="d1f9b4bc-74c4-49a9-b489-24239b51cd26" providerId="ADAL" clId="{6C7FBE0F-489C-42BE-8F19-89EC5E039A8A}" dt="2022-11-13T09:17:58.992" v="4427" actId="1076"/>
          <ac:picMkLst>
            <pc:docMk/>
            <pc:sldMk cId="2186670253" sldId="333"/>
            <ac:picMk id="8" creationId="{5D96A28A-5A63-E4FE-38DA-9B57BEC2BC50}"/>
          </ac:picMkLst>
        </pc:picChg>
      </pc:sldChg>
      <pc:sldChg chg="addSp delSp modSp add mod">
        <pc:chgData name="ZBen" userId="d1f9b4bc-74c4-49a9-b489-24239b51cd26" providerId="ADAL" clId="{6C7FBE0F-489C-42BE-8F19-89EC5E039A8A}" dt="2022-11-13T09:35:13.940" v="5989" actId="20577"/>
        <pc:sldMkLst>
          <pc:docMk/>
          <pc:sldMk cId="1435676924" sldId="334"/>
        </pc:sldMkLst>
        <pc:spChg chg="add mod">
          <ac:chgData name="ZBen" userId="d1f9b4bc-74c4-49a9-b489-24239b51cd26" providerId="ADAL" clId="{6C7FBE0F-489C-42BE-8F19-89EC5E039A8A}" dt="2022-11-13T09:21:42.648" v="4749" actId="1038"/>
          <ac:spMkLst>
            <pc:docMk/>
            <pc:sldMk cId="1435676924" sldId="334"/>
            <ac:spMk id="2" creationId="{007A1671-A9ED-B7F8-6FC0-D760029787B3}"/>
          </ac:spMkLst>
        </pc:spChg>
        <pc:spChg chg="add mod">
          <ac:chgData name="ZBen" userId="d1f9b4bc-74c4-49a9-b489-24239b51cd26" providerId="ADAL" clId="{6C7FBE0F-489C-42BE-8F19-89EC5E039A8A}" dt="2022-11-13T09:21:42.648" v="4749" actId="1038"/>
          <ac:spMkLst>
            <pc:docMk/>
            <pc:sldMk cId="1435676924" sldId="334"/>
            <ac:spMk id="3" creationId="{64C44F54-7F5B-0830-3BE9-8E0B13DE481F}"/>
          </ac:spMkLst>
        </pc:spChg>
        <pc:spChg chg="add mod">
          <ac:chgData name="ZBen" userId="d1f9b4bc-74c4-49a9-b489-24239b51cd26" providerId="ADAL" clId="{6C7FBE0F-489C-42BE-8F19-89EC5E039A8A}" dt="2022-11-13T09:21:58.155" v="4755" actId="20577"/>
          <ac:spMkLst>
            <pc:docMk/>
            <pc:sldMk cId="1435676924" sldId="334"/>
            <ac:spMk id="4" creationId="{7A064A09-85D3-B42A-C61A-87527F26B4FC}"/>
          </ac:spMkLst>
        </pc:spChg>
        <pc:spChg chg="add mod">
          <ac:chgData name="ZBen" userId="d1f9b4bc-74c4-49a9-b489-24239b51cd26" providerId="ADAL" clId="{6C7FBE0F-489C-42BE-8F19-89EC5E039A8A}" dt="2022-11-13T09:30:03.768" v="5581" actId="123"/>
          <ac:spMkLst>
            <pc:docMk/>
            <pc:sldMk cId="1435676924" sldId="334"/>
            <ac:spMk id="5" creationId="{5962643F-6548-5491-4B35-6EF14BF8F382}"/>
          </ac:spMkLst>
        </pc:spChg>
        <pc:spChg chg="add mod">
          <ac:chgData name="ZBen" userId="d1f9b4bc-74c4-49a9-b489-24239b51cd26" providerId="ADAL" clId="{6C7FBE0F-489C-42BE-8F19-89EC5E039A8A}" dt="2022-11-13T09:21:42.648" v="4749" actId="1038"/>
          <ac:spMkLst>
            <pc:docMk/>
            <pc:sldMk cId="1435676924" sldId="334"/>
            <ac:spMk id="6" creationId="{1184061C-2999-35D1-12FE-D3841C1319B9}"/>
          </ac:spMkLst>
        </pc:spChg>
        <pc:spChg chg="add mod">
          <ac:chgData name="ZBen" userId="d1f9b4bc-74c4-49a9-b489-24239b51cd26" providerId="ADAL" clId="{6C7FBE0F-489C-42BE-8F19-89EC5E039A8A}" dt="2022-11-13T09:21:42.648" v="4749" actId="1038"/>
          <ac:spMkLst>
            <pc:docMk/>
            <pc:sldMk cId="1435676924" sldId="334"/>
            <ac:spMk id="7" creationId="{FED68581-B943-2767-4BA4-35694C124E45}"/>
          </ac:spMkLst>
        </pc:spChg>
        <pc:spChg chg="add mod">
          <ac:chgData name="ZBen" userId="d1f9b4bc-74c4-49a9-b489-24239b51cd26" providerId="ADAL" clId="{6C7FBE0F-489C-42BE-8F19-89EC5E039A8A}" dt="2022-11-13T09:21:56.124" v="4753" actId="20577"/>
          <ac:spMkLst>
            <pc:docMk/>
            <pc:sldMk cId="1435676924" sldId="334"/>
            <ac:spMk id="8" creationId="{E9DB63C4-D4AB-2F69-3278-CCBCE446533C}"/>
          </ac:spMkLst>
        </pc:spChg>
        <pc:spChg chg="add mod">
          <ac:chgData name="ZBen" userId="d1f9b4bc-74c4-49a9-b489-24239b51cd26" providerId="ADAL" clId="{6C7FBE0F-489C-42BE-8F19-89EC5E039A8A}" dt="2022-11-13T09:35:13.940" v="5989" actId="20577"/>
          <ac:spMkLst>
            <pc:docMk/>
            <pc:sldMk cId="1435676924" sldId="334"/>
            <ac:spMk id="9" creationId="{9A497AFF-64A8-25D0-708B-29E6A058184C}"/>
          </ac:spMkLst>
        </pc:spChg>
        <pc:spChg chg="add del mod">
          <ac:chgData name="ZBen" userId="d1f9b4bc-74c4-49a9-b489-24239b51cd26" providerId="ADAL" clId="{6C7FBE0F-489C-42BE-8F19-89EC5E039A8A}" dt="2022-11-13T09:22:12.452" v="4761"/>
          <ac:spMkLst>
            <pc:docMk/>
            <pc:sldMk cId="1435676924" sldId="334"/>
            <ac:spMk id="10" creationId="{5B63F704-0932-D84B-9905-AD55DAD9CD03}"/>
          </ac:spMkLst>
        </pc:spChg>
        <pc:spChg chg="add del mod">
          <ac:chgData name="ZBen" userId="d1f9b4bc-74c4-49a9-b489-24239b51cd26" providerId="ADAL" clId="{6C7FBE0F-489C-42BE-8F19-89EC5E039A8A}" dt="2022-11-13T09:22:12.452" v="4761"/>
          <ac:spMkLst>
            <pc:docMk/>
            <pc:sldMk cId="1435676924" sldId="334"/>
            <ac:spMk id="11" creationId="{07233371-B4B0-6BEC-5AE7-E263B15EB0C9}"/>
          </ac:spMkLst>
        </pc:spChg>
        <pc:spChg chg="add del mod">
          <ac:chgData name="ZBen" userId="d1f9b4bc-74c4-49a9-b489-24239b51cd26" providerId="ADAL" clId="{6C7FBE0F-489C-42BE-8F19-89EC5E039A8A}" dt="2022-11-13T09:22:12.452" v="4761"/>
          <ac:spMkLst>
            <pc:docMk/>
            <pc:sldMk cId="1435676924" sldId="334"/>
            <ac:spMk id="12" creationId="{28E5FC2A-D0F0-1B18-7A4B-1A999EB6A4ED}"/>
          </ac:spMkLst>
        </pc:spChg>
        <pc:spChg chg="add del mod">
          <ac:chgData name="ZBen" userId="d1f9b4bc-74c4-49a9-b489-24239b51cd26" providerId="ADAL" clId="{6C7FBE0F-489C-42BE-8F19-89EC5E039A8A}" dt="2022-11-13T09:22:12.452" v="4761"/>
          <ac:spMkLst>
            <pc:docMk/>
            <pc:sldMk cId="1435676924" sldId="334"/>
            <ac:spMk id="13" creationId="{B7725346-368A-9595-56E0-DF6D42A987B1}"/>
          </ac:spMkLst>
        </pc:spChg>
        <pc:spChg chg="add mod">
          <ac:chgData name="ZBen" userId="d1f9b4bc-74c4-49a9-b489-24239b51cd26" providerId="ADAL" clId="{6C7FBE0F-489C-42BE-8F19-89EC5E039A8A}" dt="2022-11-13T09:22:23.030" v="4763" actId="1076"/>
          <ac:spMkLst>
            <pc:docMk/>
            <pc:sldMk cId="1435676924" sldId="334"/>
            <ac:spMk id="14" creationId="{996E9D1D-B69E-D336-63A7-181E85F58483}"/>
          </ac:spMkLst>
        </pc:spChg>
        <pc:spChg chg="add mod">
          <ac:chgData name="ZBen" userId="d1f9b4bc-74c4-49a9-b489-24239b51cd26" providerId="ADAL" clId="{6C7FBE0F-489C-42BE-8F19-89EC5E039A8A}" dt="2022-11-13T09:22:23.030" v="4763" actId="1076"/>
          <ac:spMkLst>
            <pc:docMk/>
            <pc:sldMk cId="1435676924" sldId="334"/>
            <ac:spMk id="15" creationId="{F24C4E61-81E5-FA4A-42CB-E0515F2DBCB6}"/>
          </ac:spMkLst>
        </pc:spChg>
        <pc:spChg chg="add mod">
          <ac:chgData name="ZBen" userId="d1f9b4bc-74c4-49a9-b489-24239b51cd26" providerId="ADAL" clId="{6C7FBE0F-489C-42BE-8F19-89EC5E039A8A}" dt="2022-11-13T09:22:34.157" v="4765" actId="20577"/>
          <ac:spMkLst>
            <pc:docMk/>
            <pc:sldMk cId="1435676924" sldId="334"/>
            <ac:spMk id="16" creationId="{BEDDE4EA-24BF-27B7-41C5-E68D0AC7CC30}"/>
          </ac:spMkLst>
        </pc:spChg>
        <pc:spChg chg="add mod">
          <ac:chgData name="ZBen" userId="d1f9b4bc-74c4-49a9-b489-24239b51cd26" providerId="ADAL" clId="{6C7FBE0F-489C-42BE-8F19-89EC5E039A8A}" dt="2022-11-13T09:27:59.169" v="5312" actId="20577"/>
          <ac:spMkLst>
            <pc:docMk/>
            <pc:sldMk cId="1435676924" sldId="334"/>
            <ac:spMk id="17" creationId="{33DDB09C-8A52-938F-6DD3-F90879A2B925}"/>
          </ac:spMkLst>
        </pc:spChg>
        <pc:spChg chg="del">
          <ac:chgData name="ZBen" userId="d1f9b4bc-74c4-49a9-b489-24239b51cd26" providerId="ADAL" clId="{6C7FBE0F-489C-42BE-8F19-89EC5E039A8A}" dt="2022-11-13T09:19:14.257" v="4448" actId="478"/>
          <ac:spMkLst>
            <pc:docMk/>
            <pc:sldMk cId="1435676924" sldId="334"/>
            <ac:spMk id="35" creationId="{114A8FD9-8B51-D0F6-314A-E6D83FC44B4E}"/>
          </ac:spMkLst>
        </pc:spChg>
        <pc:spChg chg="del">
          <ac:chgData name="ZBen" userId="d1f9b4bc-74c4-49a9-b489-24239b51cd26" providerId="ADAL" clId="{6C7FBE0F-489C-42BE-8F19-89EC5E039A8A}" dt="2022-11-13T09:19:14.257" v="4448" actId="478"/>
          <ac:spMkLst>
            <pc:docMk/>
            <pc:sldMk cId="1435676924" sldId="334"/>
            <ac:spMk id="36" creationId="{5B0B2CFB-5B0A-C2BD-F37E-B1D1EAE4928D}"/>
          </ac:spMkLst>
        </pc:spChg>
        <pc:spChg chg="del">
          <ac:chgData name="ZBen" userId="d1f9b4bc-74c4-49a9-b489-24239b51cd26" providerId="ADAL" clId="{6C7FBE0F-489C-42BE-8F19-89EC5E039A8A}" dt="2022-11-13T09:19:14.257" v="4448" actId="478"/>
          <ac:spMkLst>
            <pc:docMk/>
            <pc:sldMk cId="1435676924" sldId="334"/>
            <ac:spMk id="60" creationId="{DEBA9913-80AA-A974-2502-63BBBAD7422E}"/>
          </ac:spMkLst>
        </pc:spChg>
        <pc:spChg chg="del">
          <ac:chgData name="ZBen" userId="d1f9b4bc-74c4-49a9-b489-24239b51cd26" providerId="ADAL" clId="{6C7FBE0F-489C-42BE-8F19-89EC5E039A8A}" dt="2022-11-13T09:19:14.257" v="4448" actId="478"/>
          <ac:spMkLst>
            <pc:docMk/>
            <pc:sldMk cId="1435676924" sldId="334"/>
            <ac:spMk id="61" creationId="{D8B780B6-B4FC-5232-5879-56520E80E7B2}"/>
          </ac:spMkLst>
        </pc:spChg>
        <pc:spChg chg="del">
          <ac:chgData name="ZBen" userId="d1f9b4bc-74c4-49a9-b489-24239b51cd26" providerId="ADAL" clId="{6C7FBE0F-489C-42BE-8F19-89EC5E039A8A}" dt="2022-11-13T09:19:14.257" v="4448" actId="478"/>
          <ac:spMkLst>
            <pc:docMk/>
            <pc:sldMk cId="1435676924" sldId="334"/>
            <ac:spMk id="66" creationId="{A3F345DE-DFB0-4BF8-B19A-90A8492E6A2E}"/>
          </ac:spMkLst>
        </pc:spChg>
        <pc:spChg chg="del">
          <ac:chgData name="ZBen" userId="d1f9b4bc-74c4-49a9-b489-24239b51cd26" providerId="ADAL" clId="{6C7FBE0F-489C-42BE-8F19-89EC5E039A8A}" dt="2022-11-13T09:19:14.257" v="4448" actId="478"/>
          <ac:spMkLst>
            <pc:docMk/>
            <pc:sldMk cId="1435676924" sldId="334"/>
            <ac:spMk id="68" creationId="{70898394-EFEA-239C-16C8-55A1DBD91570}"/>
          </ac:spMkLst>
        </pc:spChg>
        <pc:spChg chg="del">
          <ac:chgData name="ZBen" userId="d1f9b4bc-74c4-49a9-b489-24239b51cd26" providerId="ADAL" clId="{6C7FBE0F-489C-42BE-8F19-89EC5E039A8A}" dt="2022-11-13T09:19:14.257" v="4448" actId="478"/>
          <ac:spMkLst>
            <pc:docMk/>
            <pc:sldMk cId="1435676924" sldId="334"/>
            <ac:spMk id="69" creationId="{40DEB2EA-CB32-11E8-0DD9-DC16826914A7}"/>
          </ac:spMkLst>
        </pc:spChg>
        <pc:spChg chg="del">
          <ac:chgData name="ZBen" userId="d1f9b4bc-74c4-49a9-b489-24239b51cd26" providerId="ADAL" clId="{6C7FBE0F-489C-42BE-8F19-89EC5E039A8A}" dt="2022-11-13T09:19:14.257" v="4448" actId="478"/>
          <ac:spMkLst>
            <pc:docMk/>
            <pc:sldMk cId="1435676924" sldId="334"/>
            <ac:spMk id="70" creationId="{1C26C24F-74CE-B566-7049-DD03372B757B}"/>
          </ac:spMkLst>
        </pc:spChg>
        <pc:spChg chg="del">
          <ac:chgData name="ZBen" userId="d1f9b4bc-74c4-49a9-b489-24239b51cd26" providerId="ADAL" clId="{6C7FBE0F-489C-42BE-8F19-89EC5E039A8A}" dt="2022-11-13T09:19:14.257" v="4448" actId="478"/>
          <ac:spMkLst>
            <pc:docMk/>
            <pc:sldMk cId="1435676924" sldId="334"/>
            <ac:spMk id="72" creationId="{5A1B4A9A-7569-88B3-0E2C-EADA60E412F2}"/>
          </ac:spMkLst>
        </pc:spChg>
        <pc:spChg chg="del">
          <ac:chgData name="ZBen" userId="d1f9b4bc-74c4-49a9-b489-24239b51cd26" providerId="ADAL" clId="{6C7FBE0F-489C-42BE-8F19-89EC5E039A8A}" dt="2022-11-13T09:19:14.257" v="4448" actId="478"/>
          <ac:spMkLst>
            <pc:docMk/>
            <pc:sldMk cId="1435676924" sldId="334"/>
            <ac:spMk id="73" creationId="{B797AB17-BAFA-D55F-8B89-30D5BB572988}"/>
          </ac:spMkLst>
        </pc:spChg>
        <pc:spChg chg="mod">
          <ac:chgData name="ZBen" userId="d1f9b4bc-74c4-49a9-b489-24239b51cd26" providerId="ADAL" clId="{6C7FBE0F-489C-42BE-8F19-89EC5E039A8A}" dt="2022-11-13T09:21:12.647" v="4739" actId="1038"/>
          <ac:spMkLst>
            <pc:docMk/>
            <pc:sldMk cId="1435676924" sldId="334"/>
            <ac:spMk id="74" creationId="{F60C4C77-CE76-94BF-D244-8E80387A0D39}"/>
          </ac:spMkLst>
        </pc:spChg>
        <pc:spChg chg="mod">
          <ac:chgData name="ZBen" userId="d1f9b4bc-74c4-49a9-b489-24239b51cd26" providerId="ADAL" clId="{6C7FBE0F-489C-42BE-8F19-89EC5E039A8A}" dt="2022-11-13T09:21:12.647" v="4739" actId="1038"/>
          <ac:spMkLst>
            <pc:docMk/>
            <pc:sldMk cId="1435676924" sldId="334"/>
            <ac:spMk id="76" creationId="{7EA439CC-573D-6CCE-8833-2162C41E965F}"/>
          </ac:spMkLst>
        </pc:spChg>
        <pc:spChg chg="mod">
          <ac:chgData name="ZBen" userId="d1f9b4bc-74c4-49a9-b489-24239b51cd26" providerId="ADAL" clId="{6C7FBE0F-489C-42BE-8F19-89EC5E039A8A}" dt="2022-11-13T09:21:53.342" v="4751" actId="20577"/>
          <ac:spMkLst>
            <pc:docMk/>
            <pc:sldMk cId="1435676924" sldId="334"/>
            <ac:spMk id="77" creationId="{A8656480-9581-423A-EC66-E33F0A3E0DE1}"/>
          </ac:spMkLst>
        </pc:spChg>
        <pc:spChg chg="del">
          <ac:chgData name="ZBen" userId="d1f9b4bc-74c4-49a9-b489-24239b51cd26" providerId="ADAL" clId="{6C7FBE0F-489C-42BE-8F19-89EC5E039A8A}" dt="2022-11-13T09:19:14.257" v="4448" actId="478"/>
          <ac:spMkLst>
            <pc:docMk/>
            <pc:sldMk cId="1435676924" sldId="334"/>
            <ac:spMk id="78" creationId="{00EB2774-8C3E-1774-D00C-859DD3D4B68D}"/>
          </ac:spMkLst>
        </pc:spChg>
        <pc:spChg chg="del">
          <ac:chgData name="ZBen" userId="d1f9b4bc-74c4-49a9-b489-24239b51cd26" providerId="ADAL" clId="{6C7FBE0F-489C-42BE-8F19-89EC5E039A8A}" dt="2022-11-13T09:19:14.257" v="4448" actId="478"/>
          <ac:spMkLst>
            <pc:docMk/>
            <pc:sldMk cId="1435676924" sldId="334"/>
            <ac:spMk id="79" creationId="{BEBAB88F-80F7-D69E-01D3-D58C1AFE5895}"/>
          </ac:spMkLst>
        </pc:spChg>
        <pc:spChg chg="mod">
          <ac:chgData name="ZBen" userId="d1f9b4bc-74c4-49a9-b489-24239b51cd26" providerId="ADAL" clId="{6C7FBE0F-489C-42BE-8F19-89EC5E039A8A}" dt="2022-11-13T09:30:21.572" v="5583"/>
          <ac:spMkLst>
            <pc:docMk/>
            <pc:sldMk cId="1435676924" sldId="334"/>
            <ac:spMk id="80" creationId="{F1E3C1F7-EFF3-A050-18FD-537D669C2121}"/>
          </ac:spMkLst>
        </pc:spChg>
        <pc:spChg chg="mod">
          <ac:chgData name="ZBen" userId="d1f9b4bc-74c4-49a9-b489-24239b51cd26" providerId="ADAL" clId="{6C7FBE0F-489C-42BE-8F19-89EC5E039A8A}" dt="2022-11-13T09:21:12.647" v="4739" actId="1038"/>
          <ac:spMkLst>
            <pc:docMk/>
            <pc:sldMk cId="1435676924" sldId="334"/>
            <ac:spMk id="81" creationId="{23ED56AD-6A01-CD1B-042E-F7210ED823CB}"/>
          </ac:spMkLst>
        </pc:spChg>
        <pc:spChg chg="mod">
          <ac:chgData name="ZBen" userId="d1f9b4bc-74c4-49a9-b489-24239b51cd26" providerId="ADAL" clId="{6C7FBE0F-489C-42BE-8F19-89EC5E039A8A}" dt="2022-11-13T09:21:12.647" v="4739" actId="1038"/>
          <ac:spMkLst>
            <pc:docMk/>
            <pc:sldMk cId="1435676924" sldId="334"/>
            <ac:spMk id="82" creationId="{72000EB1-DF11-DABD-57F4-7BD220CCFAF4}"/>
          </ac:spMkLst>
        </pc:spChg>
        <pc:spChg chg="mod">
          <ac:chgData name="ZBen" userId="d1f9b4bc-74c4-49a9-b489-24239b51cd26" providerId="ADAL" clId="{6C7FBE0F-489C-42BE-8F19-89EC5E039A8A}" dt="2022-11-13T09:21:12.647" v="4739" actId="1038"/>
          <ac:spMkLst>
            <pc:docMk/>
            <pc:sldMk cId="1435676924" sldId="334"/>
            <ac:spMk id="83" creationId="{DF6919EE-585C-4A24-B3CC-EC7CD06FB762}"/>
          </ac:spMkLst>
        </pc:spChg>
        <pc:spChg chg="mod">
          <ac:chgData name="ZBen" userId="d1f9b4bc-74c4-49a9-b489-24239b51cd26" providerId="ADAL" clId="{6C7FBE0F-489C-42BE-8F19-89EC5E039A8A}" dt="2022-11-13T09:34:51.657" v="5988" actId="20577"/>
          <ac:spMkLst>
            <pc:docMk/>
            <pc:sldMk cId="1435676924" sldId="334"/>
            <ac:spMk id="84" creationId="{AB7515BA-00A0-0883-AE0F-F7EDC7750CF2}"/>
          </ac:spMkLst>
        </pc:spChg>
        <pc:spChg chg="mod">
          <ac:chgData name="ZBen" userId="d1f9b4bc-74c4-49a9-b489-24239b51cd26" providerId="ADAL" clId="{6C7FBE0F-489C-42BE-8F19-89EC5E039A8A}" dt="2022-11-13T09:20:37.672" v="4607" actId="20577"/>
          <ac:spMkLst>
            <pc:docMk/>
            <pc:sldMk cId="1435676924" sldId="334"/>
            <ac:spMk id="85" creationId="{06D7E82F-CD25-7465-644C-37986190FF3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32094\Desktop\2022SRTP\&#24320;&#39064;&#38454;&#27573;\srtp.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32094\Desktop\2022SRTP\&#24320;&#39064;&#38454;&#27573;\srtp.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32094\Desktop\Discharge2.0_unknow_speed3.1.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32094\Desktop\&#36895;&#24230;and&#27969;&#37327;1.0.csv"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mn-cs"/>
              </a:defRPr>
            </a:pP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至</a:t>
            </a: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中国汽车保有量（亿辆）</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mn-cs"/>
            </a:defRPr>
          </a:pPr>
          <a:endParaRPr lang="zh-CN"/>
        </a:p>
      </c:txPr>
    </c:title>
    <c:autoTitleDeleted val="0"/>
    <c:plotArea>
      <c:layout>
        <c:manualLayout>
          <c:layoutTarget val="inner"/>
          <c:xMode val="edge"/>
          <c:yMode val="edge"/>
          <c:x val="8.768536690517395E-2"/>
          <c:y val="0.2307323527492153"/>
          <c:w val="0.86062658817913595"/>
          <c:h val="0.59856689945156116"/>
        </c:manualLayout>
      </c:layout>
      <c:barChart>
        <c:barDir val="col"/>
        <c:grouping val="clustered"/>
        <c:varyColors val="0"/>
        <c:ser>
          <c:idx val="0"/>
          <c:order val="0"/>
          <c:tx>
            <c:strRef>
              <c:f>Sheet1!$Q$15</c:f>
              <c:strCache>
                <c:ptCount val="1"/>
                <c:pt idx="0">
                  <c:v>汽车数量（亿辆）</c:v>
                </c:pt>
              </c:strCache>
            </c:strRef>
          </c:tx>
          <c:spPr>
            <a:solidFill>
              <a:schemeClr val="accent1"/>
            </a:solidFill>
            <a:ln>
              <a:noFill/>
            </a:ln>
            <a:effectLst>
              <a:outerShdw blurRad="50800" dist="38100" dir="2700000" algn="tl" rotWithShape="0">
                <a:prstClr val="black">
                  <a:alpha val="40000"/>
                </a:prstClr>
              </a:outerShdw>
            </a:effectLst>
          </c:spPr>
          <c:invertIfNegative val="0"/>
          <c:cat>
            <c:numRef>
              <c:f>Sheet1!$P$16:$P$21</c:f>
              <c:numCache>
                <c:formatCode>General</c:formatCode>
                <c:ptCount val="6"/>
                <c:pt idx="0">
                  <c:v>2016</c:v>
                </c:pt>
                <c:pt idx="1">
                  <c:v>2017</c:v>
                </c:pt>
                <c:pt idx="2">
                  <c:v>2018</c:v>
                </c:pt>
                <c:pt idx="3">
                  <c:v>2019</c:v>
                </c:pt>
                <c:pt idx="4">
                  <c:v>2020</c:v>
                </c:pt>
                <c:pt idx="5">
                  <c:v>2021</c:v>
                </c:pt>
              </c:numCache>
            </c:numRef>
          </c:cat>
          <c:val>
            <c:numRef>
              <c:f>Sheet1!$Q$16:$Q$21</c:f>
              <c:numCache>
                <c:formatCode>General</c:formatCode>
                <c:ptCount val="6"/>
                <c:pt idx="0">
                  <c:v>1.94</c:v>
                </c:pt>
                <c:pt idx="1">
                  <c:v>2.17</c:v>
                </c:pt>
                <c:pt idx="2">
                  <c:v>2.4</c:v>
                </c:pt>
                <c:pt idx="3">
                  <c:v>2.6</c:v>
                </c:pt>
                <c:pt idx="4">
                  <c:v>2.81</c:v>
                </c:pt>
                <c:pt idx="5">
                  <c:v>3.02</c:v>
                </c:pt>
              </c:numCache>
            </c:numRef>
          </c:val>
          <c:extLst>
            <c:ext xmlns:c16="http://schemas.microsoft.com/office/drawing/2014/chart" uri="{C3380CC4-5D6E-409C-BE32-E72D297353CC}">
              <c16:uniqueId val="{00000000-5316-4533-863A-B1938E745118}"/>
            </c:ext>
          </c:extLst>
        </c:ser>
        <c:dLbls>
          <c:showLegendKey val="0"/>
          <c:showVal val="0"/>
          <c:showCatName val="0"/>
          <c:showSerName val="0"/>
          <c:showPercent val="0"/>
          <c:showBubbleSize val="0"/>
        </c:dLbls>
        <c:gapWidth val="219"/>
        <c:overlap val="-27"/>
        <c:axId val="1205054368"/>
        <c:axId val="1205051040"/>
      </c:barChart>
      <c:catAx>
        <c:axId val="1205054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mn-cs"/>
              </a:defRPr>
            </a:pPr>
            <a:endParaRPr lang="zh-CN"/>
          </a:p>
        </c:txPr>
        <c:crossAx val="1205051040"/>
        <c:crosses val="autoZero"/>
        <c:auto val="1"/>
        <c:lblAlgn val="ctr"/>
        <c:lblOffset val="100"/>
        <c:noMultiLvlLbl val="0"/>
      </c:catAx>
      <c:valAx>
        <c:axId val="1205051040"/>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mn-cs"/>
              </a:defRPr>
            </a:pPr>
            <a:endParaRPr lang="zh-CN"/>
          </a:p>
        </c:txPr>
        <c:crossAx val="1205054368"/>
        <c:crosses val="autoZero"/>
        <c:crossBetween val="between"/>
      </c:valAx>
      <c:spPr>
        <a:noFill/>
        <a:ln>
          <a:noFill/>
        </a:ln>
        <a:effectLst/>
      </c:spPr>
    </c:plotArea>
    <c:plotVisOnly val="1"/>
    <c:dispBlanksAs val="gap"/>
    <c:showDLblsOverMax val="0"/>
  </c:chart>
  <c:spPr>
    <a:noFill/>
    <a:ln>
      <a:noFill/>
    </a:ln>
    <a:effectLst/>
  </c:spPr>
  <c:txPr>
    <a:bodyPr/>
    <a:lstStyle/>
    <a:p>
      <a:pPr>
        <a:defRPr baseline="0">
          <a:latin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仿宋" panose="02010609060101010101" pitchFamily="49" charset="-122"/>
                <a:ea typeface="+mn-ea"/>
                <a:cs typeface="+mn-cs"/>
              </a:defRPr>
            </a:pPr>
            <a:r>
              <a:rPr lang="zh-CN" altLang="en-US" dirty="0">
                <a:latin typeface="微软雅黑" panose="020B0503020204020204" pitchFamily="34" charset="-122"/>
                <a:ea typeface="微软雅黑" panose="020B0503020204020204" pitchFamily="34" charset="-122"/>
              </a:rPr>
              <a:t>机动车各种排放物排放量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万吨</a:t>
            </a:r>
            <a:r>
              <a:rPr lang="en-US" altLang="zh-CN" dirty="0">
                <a:latin typeface="微软雅黑" panose="020B0503020204020204" pitchFamily="34" charset="-122"/>
                <a:ea typeface="微软雅黑" panose="020B0503020204020204" pitchFamily="34" charset="-122"/>
              </a:rPr>
              <a:t>)</a:t>
            </a:r>
          </a:p>
        </c:rich>
      </c:tx>
      <c:layout>
        <c:manualLayout>
          <c:xMode val="edge"/>
          <c:yMode val="edge"/>
          <c:x val="0.18076920569345672"/>
          <c:y val="3.583502907010921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仿宋" panose="02010609060101010101" pitchFamily="49" charset="-122"/>
              <a:ea typeface="+mn-ea"/>
              <a:cs typeface="+mn-cs"/>
            </a:defRPr>
          </a:pPr>
          <a:endParaRPr lang="zh-CN"/>
        </a:p>
      </c:txPr>
    </c:title>
    <c:autoTitleDeleted val="0"/>
    <c:plotArea>
      <c:layout>
        <c:manualLayout>
          <c:layoutTarget val="inner"/>
          <c:xMode val="edge"/>
          <c:yMode val="edge"/>
          <c:x val="5.9930177452716074E-2"/>
          <c:y val="0.1449668725137272"/>
          <c:w val="0.91572446774379901"/>
          <c:h val="0.75494758843480081"/>
        </c:manualLayout>
      </c:layout>
      <c:barChart>
        <c:barDir val="col"/>
        <c:grouping val="clustered"/>
        <c:varyColors val="0"/>
        <c:ser>
          <c:idx val="0"/>
          <c:order val="0"/>
          <c:tx>
            <c:strRef>
              <c:f>Sheet1!$Q$5</c:f>
              <c:strCache>
                <c:ptCount val="1"/>
                <c:pt idx="0">
                  <c:v>排放量(万吨)</c:v>
                </c:pt>
              </c:strCache>
            </c:strRef>
          </c:tx>
          <c:spPr>
            <a:solidFill>
              <a:schemeClr val="accent1"/>
            </a:solidFill>
            <a:ln>
              <a:noFill/>
            </a:ln>
            <a:effectLst>
              <a:outerShdw blurRad="50800" dist="38100" dir="2700000" algn="tl" rotWithShape="0">
                <a:prstClr val="black">
                  <a:alpha val="40000"/>
                </a:prstClr>
              </a:outerShdw>
            </a:effectLst>
            <a:scene3d>
              <a:camera prst="orthographicFront"/>
              <a:lightRig rig="threePt" dir="t"/>
            </a:scene3d>
            <a:sp3d/>
          </c:spPr>
          <c:invertIfNegative val="0"/>
          <c:cat>
            <c:strRef>
              <c:f>Sheet1!$P$6:$P$9</c:f>
              <c:strCache>
                <c:ptCount val="4"/>
                <c:pt idx="0">
                  <c:v>一氧化碳</c:v>
                </c:pt>
                <c:pt idx="1">
                  <c:v>碳氢化合物</c:v>
                </c:pt>
                <c:pt idx="2">
                  <c:v>氮氧化物</c:v>
                </c:pt>
                <c:pt idx="3">
                  <c:v>颗粒物</c:v>
                </c:pt>
              </c:strCache>
            </c:strRef>
          </c:cat>
          <c:val>
            <c:numRef>
              <c:f>Sheet1!$Q$6:$Q$9</c:f>
              <c:numCache>
                <c:formatCode>General</c:formatCode>
                <c:ptCount val="4"/>
                <c:pt idx="0">
                  <c:v>769.7</c:v>
                </c:pt>
                <c:pt idx="1">
                  <c:v>190.2</c:v>
                </c:pt>
                <c:pt idx="2">
                  <c:v>626.29999999999995</c:v>
                </c:pt>
                <c:pt idx="3">
                  <c:v>6.8</c:v>
                </c:pt>
              </c:numCache>
            </c:numRef>
          </c:val>
          <c:extLst>
            <c:ext xmlns:c16="http://schemas.microsoft.com/office/drawing/2014/chart" uri="{C3380CC4-5D6E-409C-BE32-E72D297353CC}">
              <c16:uniqueId val="{00000000-9BB8-4D44-AA37-C2916BAAACAB}"/>
            </c:ext>
          </c:extLst>
        </c:ser>
        <c:dLbls>
          <c:showLegendKey val="0"/>
          <c:showVal val="0"/>
          <c:showCatName val="0"/>
          <c:showSerName val="0"/>
          <c:showPercent val="0"/>
          <c:showBubbleSize val="0"/>
        </c:dLbls>
        <c:gapWidth val="219"/>
        <c:overlap val="-27"/>
        <c:axId val="1007051360"/>
        <c:axId val="1007057600"/>
      </c:barChart>
      <c:catAx>
        <c:axId val="1007051360"/>
        <c:scaling>
          <c:orientation val="minMax"/>
        </c:scaling>
        <c:delete val="0"/>
        <c:axPos val="b"/>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仿宋" panose="02010609060101010101" pitchFamily="49" charset="-122"/>
                <a:cs typeface="+mn-cs"/>
              </a:defRPr>
            </a:pPr>
            <a:endParaRPr lang="zh-CN"/>
          </a:p>
        </c:txPr>
        <c:crossAx val="1007057600"/>
        <c:crosses val="autoZero"/>
        <c:auto val="1"/>
        <c:lblAlgn val="ctr"/>
        <c:lblOffset val="100"/>
        <c:noMultiLvlLbl val="0"/>
      </c:catAx>
      <c:valAx>
        <c:axId val="1007057600"/>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仿宋" panose="02010609060101010101" pitchFamily="49" charset="-122"/>
                <a:ea typeface="+mn-ea"/>
                <a:cs typeface="+mn-cs"/>
              </a:defRPr>
            </a:pPr>
            <a:endParaRPr lang="zh-CN"/>
          </a:p>
        </c:txPr>
        <c:crossAx val="1007051360"/>
        <c:crosses val="autoZero"/>
        <c:crossBetween val="between"/>
      </c:valAx>
      <c:spPr>
        <a:noFill/>
        <a:ln>
          <a:noFill/>
        </a:ln>
        <a:effectLst/>
      </c:spPr>
    </c:plotArea>
    <c:plotVisOnly val="1"/>
    <c:dispBlanksAs val="gap"/>
    <c:showDLblsOverMax val="0"/>
  </c:chart>
  <c:spPr>
    <a:noFill/>
    <a:ln>
      <a:noFill/>
    </a:ln>
    <a:effectLst/>
  </c:spPr>
  <c:txPr>
    <a:bodyPr/>
    <a:lstStyle/>
    <a:p>
      <a:pPr>
        <a:defRPr baseline="0">
          <a:latin typeface="仿宋" panose="02010609060101010101" pitchFamily="49"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'Discharge2.0_unknow_speed3.1'!$Q$48</c:f>
              <c:strCache>
                <c:ptCount val="1"/>
                <c:pt idx="0">
                  <c:v>路段1</c:v>
                </c:pt>
              </c:strCache>
            </c:strRef>
          </c:tx>
          <c:spPr>
            <a:solidFill>
              <a:schemeClr val="accent1"/>
            </a:solidFill>
            <a:ln>
              <a:noFill/>
            </a:ln>
            <a:effectLst/>
          </c:spPr>
          <c:invertIfNegative val="0"/>
          <c:cat>
            <c:strRef>
              <c:f>'Discharge2.0_unknow_speed3.1'!$R$47:$Z$47</c:f>
              <c:strCache>
                <c:ptCount val="9"/>
                <c:pt idx="0">
                  <c:v>CO</c:v>
                </c:pt>
                <c:pt idx="1">
                  <c:v>NOx</c:v>
                </c:pt>
                <c:pt idx="2">
                  <c:v>SO2</c:v>
                </c:pt>
                <c:pt idx="3">
                  <c:v>NH3</c:v>
                </c:pt>
                <c:pt idx="4">
                  <c:v>VOCs</c:v>
                </c:pt>
                <c:pt idx="5">
                  <c:v>PM2.5</c:v>
                </c:pt>
                <c:pt idx="6">
                  <c:v>PM10</c:v>
                </c:pt>
                <c:pt idx="7">
                  <c:v>BC</c:v>
                </c:pt>
                <c:pt idx="8">
                  <c:v>OC</c:v>
                </c:pt>
              </c:strCache>
            </c:strRef>
          </c:cat>
          <c:val>
            <c:numRef>
              <c:f>'Discharge2.0_unknow_speed3.1'!$R$48:$Z$48</c:f>
              <c:numCache>
                <c:formatCode>General</c:formatCode>
                <c:ptCount val="9"/>
                <c:pt idx="0">
                  <c:v>209.23995125566401</c:v>
                </c:pt>
                <c:pt idx="1">
                  <c:v>31.843031958984302</c:v>
                </c:pt>
                <c:pt idx="2">
                  <c:v>5.5629608691406203</c:v>
                </c:pt>
                <c:pt idx="3">
                  <c:v>8.1101172285156196</c:v>
                </c:pt>
                <c:pt idx="4">
                  <c:v>12.632750753125</c:v>
                </c:pt>
                <c:pt idx="5">
                  <c:v>0.84714413749999995</c:v>
                </c:pt>
                <c:pt idx="6">
                  <c:v>0.84714413749999995</c:v>
                </c:pt>
                <c:pt idx="7">
                  <c:v>0</c:v>
                </c:pt>
                <c:pt idx="8">
                  <c:v>0</c:v>
                </c:pt>
              </c:numCache>
            </c:numRef>
          </c:val>
          <c:extLst>
            <c:ext xmlns:c16="http://schemas.microsoft.com/office/drawing/2014/chart" uri="{C3380CC4-5D6E-409C-BE32-E72D297353CC}">
              <c16:uniqueId val="{00000000-9C36-45B4-A4EC-B4D03F2A8DC6}"/>
            </c:ext>
          </c:extLst>
        </c:ser>
        <c:ser>
          <c:idx val="1"/>
          <c:order val="1"/>
          <c:tx>
            <c:strRef>
              <c:f>'Discharge2.0_unknow_speed3.1'!$Q$49</c:f>
              <c:strCache>
                <c:ptCount val="1"/>
                <c:pt idx="0">
                  <c:v>路段2</c:v>
                </c:pt>
              </c:strCache>
            </c:strRef>
          </c:tx>
          <c:spPr>
            <a:solidFill>
              <a:schemeClr val="accent2"/>
            </a:solidFill>
            <a:ln>
              <a:noFill/>
            </a:ln>
            <a:effectLst/>
          </c:spPr>
          <c:invertIfNegative val="0"/>
          <c:cat>
            <c:strRef>
              <c:f>'Discharge2.0_unknow_speed3.1'!$R$47:$Z$47</c:f>
              <c:strCache>
                <c:ptCount val="9"/>
                <c:pt idx="0">
                  <c:v>CO</c:v>
                </c:pt>
                <c:pt idx="1">
                  <c:v>NOx</c:v>
                </c:pt>
                <c:pt idx="2">
                  <c:v>SO2</c:v>
                </c:pt>
                <c:pt idx="3">
                  <c:v>NH3</c:v>
                </c:pt>
                <c:pt idx="4">
                  <c:v>VOCs</c:v>
                </c:pt>
                <c:pt idx="5">
                  <c:v>PM2.5</c:v>
                </c:pt>
                <c:pt idx="6">
                  <c:v>PM10</c:v>
                </c:pt>
                <c:pt idx="7">
                  <c:v>BC</c:v>
                </c:pt>
                <c:pt idx="8">
                  <c:v>OC</c:v>
                </c:pt>
              </c:strCache>
            </c:strRef>
          </c:cat>
          <c:val>
            <c:numRef>
              <c:f>'Discharge2.0_unknow_speed3.1'!$R$49:$Z$49</c:f>
              <c:numCache>
                <c:formatCode>General</c:formatCode>
                <c:ptCount val="9"/>
                <c:pt idx="0">
                  <c:v>753.87492739863205</c:v>
                </c:pt>
                <c:pt idx="1">
                  <c:v>140.16241233946201</c:v>
                </c:pt>
                <c:pt idx="2">
                  <c:v>21.572124785156198</c:v>
                </c:pt>
                <c:pt idx="3">
                  <c:v>31.335926040527301</c:v>
                </c:pt>
                <c:pt idx="4">
                  <c:v>47.095060802109302</c:v>
                </c:pt>
                <c:pt idx="5">
                  <c:v>3.0308298703125001</c:v>
                </c:pt>
                <c:pt idx="6">
                  <c:v>3.0437087507812399</c:v>
                </c:pt>
                <c:pt idx="7">
                  <c:v>5.1515521874999998E-2</c:v>
                </c:pt>
                <c:pt idx="8">
                  <c:v>1.2878880468749999E-2</c:v>
                </c:pt>
              </c:numCache>
            </c:numRef>
          </c:val>
          <c:extLst>
            <c:ext xmlns:c16="http://schemas.microsoft.com/office/drawing/2014/chart" uri="{C3380CC4-5D6E-409C-BE32-E72D297353CC}">
              <c16:uniqueId val="{00000001-9C36-45B4-A4EC-B4D03F2A8DC6}"/>
            </c:ext>
          </c:extLst>
        </c:ser>
        <c:ser>
          <c:idx val="2"/>
          <c:order val="2"/>
          <c:tx>
            <c:strRef>
              <c:f>'Discharge2.0_unknow_speed3.1'!$Q$50</c:f>
              <c:strCache>
                <c:ptCount val="1"/>
                <c:pt idx="0">
                  <c:v>路段3</c:v>
                </c:pt>
              </c:strCache>
            </c:strRef>
          </c:tx>
          <c:spPr>
            <a:solidFill>
              <a:schemeClr val="accent3"/>
            </a:solidFill>
            <a:ln>
              <a:noFill/>
            </a:ln>
            <a:effectLst/>
          </c:spPr>
          <c:invertIfNegative val="0"/>
          <c:cat>
            <c:strRef>
              <c:f>'Discharge2.0_unknow_speed3.1'!$R$47:$Z$47</c:f>
              <c:strCache>
                <c:ptCount val="9"/>
                <c:pt idx="0">
                  <c:v>CO</c:v>
                </c:pt>
                <c:pt idx="1">
                  <c:v>NOx</c:v>
                </c:pt>
                <c:pt idx="2">
                  <c:v>SO2</c:v>
                </c:pt>
                <c:pt idx="3">
                  <c:v>NH3</c:v>
                </c:pt>
                <c:pt idx="4">
                  <c:v>VOCs</c:v>
                </c:pt>
                <c:pt idx="5">
                  <c:v>PM2.5</c:v>
                </c:pt>
                <c:pt idx="6">
                  <c:v>PM10</c:v>
                </c:pt>
                <c:pt idx="7">
                  <c:v>BC</c:v>
                </c:pt>
                <c:pt idx="8">
                  <c:v>OC</c:v>
                </c:pt>
              </c:strCache>
            </c:strRef>
          </c:cat>
          <c:val>
            <c:numRef>
              <c:f>'Discharge2.0_unknow_speed3.1'!$R$50:$Z$50</c:f>
              <c:numCache>
                <c:formatCode>General</c:formatCode>
                <c:ptCount val="9"/>
                <c:pt idx="0">
                  <c:v>1930.16272955009</c:v>
                </c:pt>
                <c:pt idx="1">
                  <c:v>365.04711497520702</c:v>
                </c:pt>
                <c:pt idx="2">
                  <c:v>53.096104394531203</c:v>
                </c:pt>
                <c:pt idx="3">
                  <c:v>72.273786457031207</c:v>
                </c:pt>
                <c:pt idx="4">
                  <c:v>113.050753505625</c:v>
                </c:pt>
                <c:pt idx="5">
                  <c:v>8.0664022359374901</c:v>
                </c:pt>
                <c:pt idx="6">
                  <c:v>8.1000472921875009</c:v>
                </c:pt>
                <c:pt idx="7">
                  <c:v>0.134580225</c:v>
                </c:pt>
                <c:pt idx="8">
                  <c:v>3.3645056249999999E-2</c:v>
                </c:pt>
              </c:numCache>
            </c:numRef>
          </c:val>
          <c:extLst>
            <c:ext xmlns:c16="http://schemas.microsoft.com/office/drawing/2014/chart" uri="{C3380CC4-5D6E-409C-BE32-E72D297353CC}">
              <c16:uniqueId val="{00000002-9C36-45B4-A4EC-B4D03F2A8DC6}"/>
            </c:ext>
          </c:extLst>
        </c:ser>
        <c:ser>
          <c:idx val="3"/>
          <c:order val="3"/>
          <c:tx>
            <c:strRef>
              <c:f>'Discharge2.0_unknow_speed3.1'!$Q$51</c:f>
              <c:strCache>
                <c:ptCount val="1"/>
                <c:pt idx="0">
                  <c:v>路段4</c:v>
                </c:pt>
              </c:strCache>
            </c:strRef>
          </c:tx>
          <c:spPr>
            <a:solidFill>
              <a:schemeClr val="accent4"/>
            </a:solidFill>
            <a:ln>
              <a:noFill/>
            </a:ln>
            <a:effectLst/>
          </c:spPr>
          <c:invertIfNegative val="0"/>
          <c:cat>
            <c:strRef>
              <c:f>'Discharge2.0_unknow_speed3.1'!$R$47:$Z$47</c:f>
              <c:strCache>
                <c:ptCount val="9"/>
                <c:pt idx="0">
                  <c:v>CO</c:v>
                </c:pt>
                <c:pt idx="1">
                  <c:v>NOx</c:v>
                </c:pt>
                <c:pt idx="2">
                  <c:v>SO2</c:v>
                </c:pt>
                <c:pt idx="3">
                  <c:v>NH3</c:v>
                </c:pt>
                <c:pt idx="4">
                  <c:v>VOCs</c:v>
                </c:pt>
                <c:pt idx="5">
                  <c:v>PM2.5</c:v>
                </c:pt>
                <c:pt idx="6">
                  <c:v>PM10</c:v>
                </c:pt>
                <c:pt idx="7">
                  <c:v>BC</c:v>
                </c:pt>
                <c:pt idx="8">
                  <c:v>OC</c:v>
                </c:pt>
              </c:strCache>
            </c:strRef>
          </c:cat>
          <c:val>
            <c:numRef>
              <c:f>'Discharge2.0_unknow_speed3.1'!$R$51:$Z$51</c:f>
              <c:numCache>
                <c:formatCode>General</c:formatCode>
                <c:ptCount val="9"/>
                <c:pt idx="0">
                  <c:v>2457.1578624899398</c:v>
                </c:pt>
                <c:pt idx="1">
                  <c:v>479.97051025538599</c:v>
                </c:pt>
                <c:pt idx="2">
                  <c:v>76.989351372070303</c:v>
                </c:pt>
                <c:pt idx="3">
                  <c:v>121.921272585937</c:v>
                </c:pt>
                <c:pt idx="4">
                  <c:v>171.62090855203101</c:v>
                </c:pt>
                <c:pt idx="5">
                  <c:v>9.2019228843749996</c:v>
                </c:pt>
                <c:pt idx="6">
                  <c:v>9.2608017328124994</c:v>
                </c:pt>
                <c:pt idx="7">
                  <c:v>0.23551539375</c:v>
                </c:pt>
                <c:pt idx="8">
                  <c:v>5.8878848437499999E-2</c:v>
                </c:pt>
              </c:numCache>
            </c:numRef>
          </c:val>
          <c:extLst>
            <c:ext xmlns:c16="http://schemas.microsoft.com/office/drawing/2014/chart" uri="{C3380CC4-5D6E-409C-BE32-E72D297353CC}">
              <c16:uniqueId val="{00000003-9C36-45B4-A4EC-B4D03F2A8DC6}"/>
            </c:ext>
          </c:extLst>
        </c:ser>
        <c:ser>
          <c:idx val="4"/>
          <c:order val="4"/>
          <c:tx>
            <c:strRef>
              <c:f>'Discharge2.0_unknow_speed3.1'!$Q$52</c:f>
              <c:strCache>
                <c:ptCount val="1"/>
                <c:pt idx="0">
                  <c:v>路段5</c:v>
                </c:pt>
              </c:strCache>
            </c:strRef>
          </c:tx>
          <c:spPr>
            <a:solidFill>
              <a:schemeClr val="accent5"/>
            </a:solidFill>
            <a:ln>
              <a:noFill/>
            </a:ln>
            <a:effectLst/>
          </c:spPr>
          <c:invertIfNegative val="0"/>
          <c:cat>
            <c:strRef>
              <c:f>'Discharge2.0_unknow_speed3.1'!$R$47:$Z$47</c:f>
              <c:strCache>
                <c:ptCount val="9"/>
                <c:pt idx="0">
                  <c:v>CO</c:v>
                </c:pt>
                <c:pt idx="1">
                  <c:v>NOx</c:v>
                </c:pt>
                <c:pt idx="2">
                  <c:v>SO2</c:v>
                </c:pt>
                <c:pt idx="3">
                  <c:v>NH3</c:v>
                </c:pt>
                <c:pt idx="4">
                  <c:v>VOCs</c:v>
                </c:pt>
                <c:pt idx="5">
                  <c:v>PM2.5</c:v>
                </c:pt>
                <c:pt idx="6">
                  <c:v>PM10</c:v>
                </c:pt>
                <c:pt idx="7">
                  <c:v>BC</c:v>
                </c:pt>
                <c:pt idx="8">
                  <c:v>OC</c:v>
                </c:pt>
              </c:strCache>
            </c:strRef>
          </c:cat>
          <c:val>
            <c:numRef>
              <c:f>'Discharge2.0_unknow_speed3.1'!$R$52:$Z$52</c:f>
              <c:numCache>
                <c:formatCode>General</c:formatCode>
                <c:ptCount val="9"/>
                <c:pt idx="0">
                  <c:v>434.823556322314</c:v>
                </c:pt>
                <c:pt idx="1">
                  <c:v>70.414630547371104</c:v>
                </c:pt>
                <c:pt idx="2">
                  <c:v>12.799376071777299</c:v>
                </c:pt>
                <c:pt idx="3">
                  <c:v>20.530568946451801</c:v>
                </c:pt>
                <c:pt idx="4">
                  <c:v>29.620529184999999</c:v>
                </c:pt>
                <c:pt idx="5">
                  <c:v>1.6345839453125</c:v>
                </c:pt>
                <c:pt idx="6">
                  <c:v>1.6376974385416601</c:v>
                </c:pt>
                <c:pt idx="7">
                  <c:v>1.2453972916666599E-2</c:v>
                </c:pt>
                <c:pt idx="8">
                  <c:v>3.1134932291666602E-3</c:v>
                </c:pt>
              </c:numCache>
            </c:numRef>
          </c:val>
          <c:extLst>
            <c:ext xmlns:c16="http://schemas.microsoft.com/office/drawing/2014/chart" uri="{C3380CC4-5D6E-409C-BE32-E72D297353CC}">
              <c16:uniqueId val="{00000004-9C36-45B4-A4EC-B4D03F2A8DC6}"/>
            </c:ext>
          </c:extLst>
        </c:ser>
        <c:ser>
          <c:idx val="5"/>
          <c:order val="5"/>
          <c:tx>
            <c:strRef>
              <c:f>'Discharge2.0_unknow_speed3.1'!$Q$53</c:f>
              <c:strCache>
                <c:ptCount val="1"/>
                <c:pt idx="0">
                  <c:v>路段6</c:v>
                </c:pt>
              </c:strCache>
            </c:strRef>
          </c:tx>
          <c:spPr>
            <a:solidFill>
              <a:schemeClr val="accent6"/>
            </a:solidFill>
            <a:ln>
              <a:noFill/>
            </a:ln>
            <a:effectLst/>
          </c:spPr>
          <c:invertIfNegative val="0"/>
          <c:cat>
            <c:strRef>
              <c:f>'Discharge2.0_unknow_speed3.1'!$R$47:$Z$47</c:f>
              <c:strCache>
                <c:ptCount val="9"/>
                <c:pt idx="0">
                  <c:v>CO</c:v>
                </c:pt>
                <c:pt idx="1">
                  <c:v>NOx</c:v>
                </c:pt>
                <c:pt idx="2">
                  <c:v>SO2</c:v>
                </c:pt>
                <c:pt idx="3">
                  <c:v>NH3</c:v>
                </c:pt>
                <c:pt idx="4">
                  <c:v>VOCs</c:v>
                </c:pt>
                <c:pt idx="5">
                  <c:v>PM2.5</c:v>
                </c:pt>
                <c:pt idx="6">
                  <c:v>PM10</c:v>
                </c:pt>
                <c:pt idx="7">
                  <c:v>BC</c:v>
                </c:pt>
                <c:pt idx="8">
                  <c:v>OC</c:v>
                </c:pt>
              </c:strCache>
            </c:strRef>
          </c:cat>
          <c:val>
            <c:numRef>
              <c:f>'Discharge2.0_unknow_speed3.1'!$R$53:$Z$53</c:f>
              <c:numCache>
                <c:formatCode>General</c:formatCode>
                <c:ptCount val="9"/>
                <c:pt idx="0">
                  <c:v>2212.2759762549299</c:v>
                </c:pt>
                <c:pt idx="1">
                  <c:v>340.006362162568</c:v>
                </c:pt>
                <c:pt idx="2">
                  <c:v>57.298005083007801</c:v>
                </c:pt>
                <c:pt idx="3">
                  <c:v>80.217207116210901</c:v>
                </c:pt>
                <c:pt idx="4">
                  <c:v>128.347531385937</c:v>
                </c:pt>
                <c:pt idx="5">
                  <c:v>9.1676808132812493</c:v>
                </c:pt>
                <c:pt idx="6">
                  <c:v>9.1676808132812493</c:v>
                </c:pt>
                <c:pt idx="7">
                  <c:v>0</c:v>
                </c:pt>
                <c:pt idx="8">
                  <c:v>0</c:v>
                </c:pt>
              </c:numCache>
            </c:numRef>
          </c:val>
          <c:extLst>
            <c:ext xmlns:c16="http://schemas.microsoft.com/office/drawing/2014/chart" uri="{C3380CC4-5D6E-409C-BE32-E72D297353CC}">
              <c16:uniqueId val="{00000005-9C36-45B4-A4EC-B4D03F2A8DC6}"/>
            </c:ext>
          </c:extLst>
        </c:ser>
        <c:ser>
          <c:idx val="6"/>
          <c:order val="6"/>
          <c:tx>
            <c:strRef>
              <c:f>'Discharge2.0_unknow_speed3.1'!$Q$54</c:f>
              <c:strCache>
                <c:ptCount val="1"/>
                <c:pt idx="0">
                  <c:v>路段7</c:v>
                </c:pt>
              </c:strCache>
            </c:strRef>
          </c:tx>
          <c:spPr>
            <a:solidFill>
              <a:schemeClr val="accent1">
                <a:lumMod val="60000"/>
              </a:schemeClr>
            </a:solidFill>
            <a:ln>
              <a:noFill/>
            </a:ln>
            <a:effectLst/>
          </c:spPr>
          <c:invertIfNegative val="0"/>
          <c:cat>
            <c:strRef>
              <c:f>'Discharge2.0_unknow_speed3.1'!$R$47:$Z$47</c:f>
              <c:strCache>
                <c:ptCount val="9"/>
                <c:pt idx="0">
                  <c:v>CO</c:v>
                </c:pt>
                <c:pt idx="1">
                  <c:v>NOx</c:v>
                </c:pt>
                <c:pt idx="2">
                  <c:v>SO2</c:v>
                </c:pt>
                <c:pt idx="3">
                  <c:v>NH3</c:v>
                </c:pt>
                <c:pt idx="4">
                  <c:v>VOCs</c:v>
                </c:pt>
                <c:pt idx="5">
                  <c:v>PM2.5</c:v>
                </c:pt>
                <c:pt idx="6">
                  <c:v>PM10</c:v>
                </c:pt>
                <c:pt idx="7">
                  <c:v>BC</c:v>
                </c:pt>
                <c:pt idx="8">
                  <c:v>OC</c:v>
                </c:pt>
              </c:strCache>
            </c:strRef>
          </c:cat>
          <c:val>
            <c:numRef>
              <c:f>'Discharge2.0_unknow_speed3.1'!$R$54:$Z$54</c:f>
              <c:numCache>
                <c:formatCode>General</c:formatCode>
                <c:ptCount val="9"/>
                <c:pt idx="0">
                  <c:v>296.55200591059503</c:v>
                </c:pt>
                <c:pt idx="1">
                  <c:v>45.577301296904203</c:v>
                </c:pt>
                <c:pt idx="2">
                  <c:v>7.6807046337890599</c:v>
                </c:pt>
                <c:pt idx="3">
                  <c:v>10.7529864873046</c:v>
                </c:pt>
                <c:pt idx="4">
                  <c:v>17.2047783796875</c:v>
                </c:pt>
                <c:pt idx="5">
                  <c:v>1.22891274140625</c:v>
                </c:pt>
                <c:pt idx="6">
                  <c:v>1.22891274140625</c:v>
                </c:pt>
                <c:pt idx="7">
                  <c:v>0</c:v>
                </c:pt>
                <c:pt idx="8">
                  <c:v>0</c:v>
                </c:pt>
              </c:numCache>
            </c:numRef>
          </c:val>
          <c:extLst>
            <c:ext xmlns:c16="http://schemas.microsoft.com/office/drawing/2014/chart" uri="{C3380CC4-5D6E-409C-BE32-E72D297353CC}">
              <c16:uniqueId val="{00000006-9C36-45B4-A4EC-B4D03F2A8DC6}"/>
            </c:ext>
          </c:extLst>
        </c:ser>
        <c:ser>
          <c:idx val="7"/>
          <c:order val="7"/>
          <c:tx>
            <c:strRef>
              <c:f>'Discharge2.0_unknow_speed3.1'!$Q$55</c:f>
              <c:strCache>
                <c:ptCount val="1"/>
                <c:pt idx="0">
                  <c:v>路段8</c:v>
                </c:pt>
              </c:strCache>
            </c:strRef>
          </c:tx>
          <c:spPr>
            <a:solidFill>
              <a:schemeClr val="accent2">
                <a:lumMod val="60000"/>
              </a:schemeClr>
            </a:solidFill>
            <a:ln>
              <a:noFill/>
            </a:ln>
            <a:effectLst/>
          </c:spPr>
          <c:invertIfNegative val="0"/>
          <c:cat>
            <c:strRef>
              <c:f>'Discharge2.0_unknow_speed3.1'!$R$47:$Z$47</c:f>
              <c:strCache>
                <c:ptCount val="9"/>
                <c:pt idx="0">
                  <c:v>CO</c:v>
                </c:pt>
                <c:pt idx="1">
                  <c:v>NOx</c:v>
                </c:pt>
                <c:pt idx="2">
                  <c:v>SO2</c:v>
                </c:pt>
                <c:pt idx="3">
                  <c:v>NH3</c:v>
                </c:pt>
                <c:pt idx="4">
                  <c:v>VOCs</c:v>
                </c:pt>
                <c:pt idx="5">
                  <c:v>PM2.5</c:v>
                </c:pt>
                <c:pt idx="6">
                  <c:v>PM10</c:v>
                </c:pt>
                <c:pt idx="7">
                  <c:v>BC</c:v>
                </c:pt>
                <c:pt idx="8">
                  <c:v>OC</c:v>
                </c:pt>
              </c:strCache>
            </c:strRef>
          </c:cat>
          <c:val>
            <c:numRef>
              <c:f>'Discharge2.0_unknow_speed3.1'!$R$55:$Z$55</c:f>
              <c:numCache>
                <c:formatCode>General</c:formatCode>
                <c:ptCount val="9"/>
                <c:pt idx="0">
                  <c:v>146.54178069851</c:v>
                </c:pt>
                <c:pt idx="1">
                  <c:v>22.522116722739199</c:v>
                </c:pt>
                <c:pt idx="2">
                  <c:v>3.7954359155273401</c:v>
                </c:pt>
                <c:pt idx="3">
                  <c:v>5.3136102817382804</c:v>
                </c:pt>
                <c:pt idx="4">
                  <c:v>8.5017764507812501</c:v>
                </c:pt>
                <c:pt idx="5">
                  <c:v>0.60726974648437504</c:v>
                </c:pt>
                <c:pt idx="6">
                  <c:v>0.60726974648437504</c:v>
                </c:pt>
                <c:pt idx="7">
                  <c:v>0</c:v>
                </c:pt>
                <c:pt idx="8">
                  <c:v>0</c:v>
                </c:pt>
              </c:numCache>
            </c:numRef>
          </c:val>
          <c:extLst>
            <c:ext xmlns:c16="http://schemas.microsoft.com/office/drawing/2014/chart" uri="{C3380CC4-5D6E-409C-BE32-E72D297353CC}">
              <c16:uniqueId val="{00000007-9C36-45B4-A4EC-B4D03F2A8DC6}"/>
            </c:ext>
          </c:extLst>
        </c:ser>
        <c:dLbls>
          <c:showLegendKey val="0"/>
          <c:showVal val="0"/>
          <c:showCatName val="0"/>
          <c:showSerName val="0"/>
          <c:showPercent val="0"/>
          <c:showBubbleSize val="0"/>
        </c:dLbls>
        <c:gapWidth val="150"/>
        <c:overlap val="100"/>
        <c:axId val="1502821743"/>
        <c:axId val="1502836719"/>
      </c:barChart>
      <c:catAx>
        <c:axId val="150282174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en-US">
                    <a:solidFill>
                      <a:schemeClr val="tx1"/>
                    </a:solidFill>
                  </a:rPr>
                  <a:t>污染物种类</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1502836719"/>
        <c:crosses val="autoZero"/>
        <c:auto val="1"/>
        <c:lblAlgn val="ctr"/>
        <c:lblOffset val="100"/>
        <c:noMultiLvlLbl val="0"/>
      </c:catAx>
      <c:valAx>
        <c:axId val="1502836719"/>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en-US" dirty="0">
                    <a:solidFill>
                      <a:schemeClr val="tx1"/>
                    </a:solidFill>
                  </a:rPr>
                  <a:t>排放量（</a:t>
                </a:r>
                <a:r>
                  <a:rPr lang="en-US" altLang="zh-CN" dirty="0">
                    <a:solidFill>
                      <a:schemeClr val="tx1"/>
                    </a:solidFill>
                  </a:rPr>
                  <a:t>g</a:t>
                </a:r>
                <a:r>
                  <a:rPr lang="zh-CN" altLang="en-US" dirty="0">
                    <a:solidFill>
                      <a:schemeClr val="tx1"/>
                    </a:solidFill>
                  </a:rPr>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1502821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w="9525" cap="flat" cmpd="sng" algn="ctr">
      <a:solidFill>
        <a:schemeClr val="dk1"/>
      </a:solid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5510911926523"/>
          <c:y val="4.633754296256444E-2"/>
          <c:w val="0.80691889798360183"/>
          <c:h val="0.79930951110572379"/>
        </c:manualLayout>
      </c:layout>
      <c:lineChart>
        <c:grouping val="standard"/>
        <c:varyColors val="0"/>
        <c:ser>
          <c:idx val="0"/>
          <c:order val="0"/>
          <c:tx>
            <c:strRef>
              <c:f>速度and流量1.0!$P$1</c:f>
              <c:strCache>
                <c:ptCount val="1"/>
                <c:pt idx="0">
                  <c:v>大型车</c:v>
                </c:pt>
              </c:strCache>
            </c:strRef>
          </c:tx>
          <c:spPr>
            <a:ln w="9525" cap="rnd">
              <a:solidFill>
                <a:schemeClr val="tx1"/>
              </a:solidFill>
              <a:round/>
            </a:ln>
            <a:effectLst/>
          </c:spPr>
          <c:marker>
            <c:symbol val="x"/>
            <c:size val="5"/>
            <c:spPr>
              <a:noFill/>
              <a:ln w="9525">
                <a:solidFill>
                  <a:schemeClr val="tx1"/>
                </a:solidFill>
              </a:ln>
              <a:effectLst/>
            </c:spPr>
          </c:marker>
          <c:val>
            <c:numRef>
              <c:f>速度and流量1.0!$P$2:$P$25</c:f>
              <c:numCache>
                <c:formatCode>General</c:formatCode>
                <c:ptCount val="24"/>
                <c:pt idx="0">
                  <c:v>74</c:v>
                </c:pt>
                <c:pt idx="1">
                  <c:v>58</c:v>
                </c:pt>
                <c:pt idx="2">
                  <c:v>42</c:v>
                </c:pt>
                <c:pt idx="3">
                  <c:v>26</c:v>
                </c:pt>
                <c:pt idx="4">
                  <c:v>73</c:v>
                </c:pt>
                <c:pt idx="5">
                  <c:v>87</c:v>
                </c:pt>
                <c:pt idx="6">
                  <c:v>125</c:v>
                </c:pt>
                <c:pt idx="7">
                  <c:v>254</c:v>
                </c:pt>
                <c:pt idx="8">
                  <c:v>139</c:v>
                </c:pt>
                <c:pt idx="9">
                  <c:v>149</c:v>
                </c:pt>
                <c:pt idx="10">
                  <c:v>168</c:v>
                </c:pt>
                <c:pt idx="11">
                  <c:v>143</c:v>
                </c:pt>
                <c:pt idx="12">
                  <c:v>155</c:v>
                </c:pt>
                <c:pt idx="13">
                  <c:v>126</c:v>
                </c:pt>
                <c:pt idx="14">
                  <c:v>106</c:v>
                </c:pt>
                <c:pt idx="15">
                  <c:v>189</c:v>
                </c:pt>
                <c:pt idx="16">
                  <c:v>123</c:v>
                </c:pt>
                <c:pt idx="17">
                  <c:v>173</c:v>
                </c:pt>
                <c:pt idx="18">
                  <c:v>136</c:v>
                </c:pt>
                <c:pt idx="19">
                  <c:v>105</c:v>
                </c:pt>
                <c:pt idx="20">
                  <c:v>87</c:v>
                </c:pt>
                <c:pt idx="21">
                  <c:v>113</c:v>
                </c:pt>
                <c:pt idx="22">
                  <c:v>112</c:v>
                </c:pt>
                <c:pt idx="23">
                  <c:v>67</c:v>
                </c:pt>
              </c:numCache>
            </c:numRef>
          </c:val>
          <c:smooth val="0"/>
          <c:extLst>
            <c:ext xmlns:c16="http://schemas.microsoft.com/office/drawing/2014/chart" uri="{C3380CC4-5D6E-409C-BE32-E72D297353CC}">
              <c16:uniqueId val="{00000000-AB14-4E61-92E1-3F169DD8AF31}"/>
            </c:ext>
          </c:extLst>
        </c:ser>
        <c:ser>
          <c:idx val="1"/>
          <c:order val="1"/>
          <c:tx>
            <c:strRef>
              <c:f>速度and流量1.0!$Q$1</c:f>
              <c:strCache>
                <c:ptCount val="1"/>
                <c:pt idx="0">
                  <c:v>中型车</c:v>
                </c:pt>
              </c:strCache>
            </c:strRef>
          </c:tx>
          <c:spPr>
            <a:ln w="9525" cap="rnd">
              <a:solidFill>
                <a:schemeClr val="tx1"/>
              </a:solidFill>
              <a:round/>
            </a:ln>
            <a:effectLst/>
          </c:spPr>
          <c:marker>
            <c:symbol val="diamond"/>
            <c:size val="5"/>
            <c:spPr>
              <a:noFill/>
              <a:ln w="9525">
                <a:solidFill>
                  <a:schemeClr val="tx1"/>
                </a:solidFill>
              </a:ln>
              <a:effectLst/>
            </c:spPr>
          </c:marker>
          <c:val>
            <c:numRef>
              <c:f>速度and流量1.0!$Q$2:$Q$25</c:f>
              <c:numCache>
                <c:formatCode>General</c:formatCode>
                <c:ptCount val="24"/>
                <c:pt idx="0">
                  <c:v>2354</c:v>
                </c:pt>
                <c:pt idx="1">
                  <c:v>1262</c:v>
                </c:pt>
                <c:pt idx="2">
                  <c:v>965</c:v>
                </c:pt>
                <c:pt idx="3">
                  <c:v>351</c:v>
                </c:pt>
                <c:pt idx="4">
                  <c:v>776</c:v>
                </c:pt>
                <c:pt idx="5">
                  <c:v>1205</c:v>
                </c:pt>
                <c:pt idx="6">
                  <c:v>3749</c:v>
                </c:pt>
                <c:pt idx="7">
                  <c:v>12184</c:v>
                </c:pt>
                <c:pt idx="8">
                  <c:v>13196</c:v>
                </c:pt>
                <c:pt idx="9">
                  <c:v>10531</c:v>
                </c:pt>
                <c:pt idx="10">
                  <c:v>10453</c:v>
                </c:pt>
                <c:pt idx="11">
                  <c:v>8388</c:v>
                </c:pt>
                <c:pt idx="12">
                  <c:v>7247</c:v>
                </c:pt>
                <c:pt idx="13">
                  <c:v>9325</c:v>
                </c:pt>
                <c:pt idx="14">
                  <c:v>7759</c:v>
                </c:pt>
                <c:pt idx="15">
                  <c:v>9171</c:v>
                </c:pt>
                <c:pt idx="16">
                  <c:v>8281</c:v>
                </c:pt>
                <c:pt idx="17">
                  <c:v>9870</c:v>
                </c:pt>
                <c:pt idx="18">
                  <c:v>9391</c:v>
                </c:pt>
                <c:pt idx="19">
                  <c:v>7224</c:v>
                </c:pt>
                <c:pt idx="20">
                  <c:v>5792</c:v>
                </c:pt>
                <c:pt idx="21">
                  <c:v>5610</c:v>
                </c:pt>
                <c:pt idx="22">
                  <c:v>4921</c:v>
                </c:pt>
                <c:pt idx="23">
                  <c:v>3398</c:v>
                </c:pt>
              </c:numCache>
            </c:numRef>
          </c:val>
          <c:smooth val="0"/>
          <c:extLst>
            <c:ext xmlns:c16="http://schemas.microsoft.com/office/drawing/2014/chart" uri="{C3380CC4-5D6E-409C-BE32-E72D297353CC}">
              <c16:uniqueId val="{00000001-AB14-4E61-92E1-3F169DD8AF31}"/>
            </c:ext>
          </c:extLst>
        </c:ser>
        <c:ser>
          <c:idx val="2"/>
          <c:order val="2"/>
          <c:tx>
            <c:strRef>
              <c:f>速度and流量1.0!$R$1</c:f>
              <c:strCache>
                <c:ptCount val="1"/>
                <c:pt idx="0">
                  <c:v>小型车</c:v>
                </c:pt>
              </c:strCache>
            </c:strRef>
          </c:tx>
          <c:spPr>
            <a:ln w="9525" cap="rnd">
              <a:solidFill>
                <a:schemeClr val="tx1"/>
              </a:solidFill>
              <a:round/>
            </a:ln>
            <a:effectLst/>
          </c:spPr>
          <c:marker>
            <c:symbol val="triangle"/>
            <c:size val="5"/>
            <c:spPr>
              <a:noFill/>
              <a:ln w="9525">
                <a:solidFill>
                  <a:schemeClr val="tx1"/>
                </a:solidFill>
              </a:ln>
              <a:effectLst/>
            </c:spPr>
          </c:marker>
          <c:val>
            <c:numRef>
              <c:f>速度and流量1.0!$R$2:$R$25</c:f>
              <c:numCache>
                <c:formatCode>General</c:formatCode>
                <c:ptCount val="24"/>
                <c:pt idx="0">
                  <c:v>497</c:v>
                </c:pt>
                <c:pt idx="1">
                  <c:v>399</c:v>
                </c:pt>
                <c:pt idx="2">
                  <c:v>158</c:v>
                </c:pt>
                <c:pt idx="3">
                  <c:v>101</c:v>
                </c:pt>
                <c:pt idx="4">
                  <c:v>108</c:v>
                </c:pt>
                <c:pt idx="5">
                  <c:v>284</c:v>
                </c:pt>
                <c:pt idx="6">
                  <c:v>806</c:v>
                </c:pt>
                <c:pt idx="7">
                  <c:v>2123</c:v>
                </c:pt>
                <c:pt idx="8">
                  <c:v>3098</c:v>
                </c:pt>
                <c:pt idx="9">
                  <c:v>3261</c:v>
                </c:pt>
                <c:pt idx="10">
                  <c:v>1241</c:v>
                </c:pt>
                <c:pt idx="11">
                  <c:v>1470</c:v>
                </c:pt>
                <c:pt idx="12">
                  <c:v>2160</c:v>
                </c:pt>
                <c:pt idx="13">
                  <c:v>1109</c:v>
                </c:pt>
                <c:pt idx="14">
                  <c:v>2466</c:v>
                </c:pt>
                <c:pt idx="15">
                  <c:v>775</c:v>
                </c:pt>
                <c:pt idx="16">
                  <c:v>1932</c:v>
                </c:pt>
                <c:pt idx="17">
                  <c:v>2062</c:v>
                </c:pt>
                <c:pt idx="18">
                  <c:v>1338</c:v>
                </c:pt>
                <c:pt idx="19">
                  <c:v>1717</c:v>
                </c:pt>
                <c:pt idx="20">
                  <c:v>2360</c:v>
                </c:pt>
                <c:pt idx="21">
                  <c:v>1750</c:v>
                </c:pt>
                <c:pt idx="22">
                  <c:v>899</c:v>
                </c:pt>
                <c:pt idx="23">
                  <c:v>502</c:v>
                </c:pt>
              </c:numCache>
            </c:numRef>
          </c:val>
          <c:smooth val="0"/>
          <c:extLst>
            <c:ext xmlns:c16="http://schemas.microsoft.com/office/drawing/2014/chart" uri="{C3380CC4-5D6E-409C-BE32-E72D297353CC}">
              <c16:uniqueId val="{00000002-AB14-4E61-92E1-3F169DD8AF31}"/>
            </c:ext>
          </c:extLst>
        </c:ser>
        <c:dLbls>
          <c:showLegendKey val="0"/>
          <c:showVal val="0"/>
          <c:showCatName val="0"/>
          <c:showSerName val="0"/>
          <c:showPercent val="0"/>
          <c:showBubbleSize val="0"/>
        </c:dLbls>
        <c:marker val="1"/>
        <c:smooth val="0"/>
        <c:axId val="1341842639"/>
        <c:axId val="1341835567"/>
      </c:lineChart>
      <c:lineChart>
        <c:grouping val="standard"/>
        <c:varyColors val="0"/>
        <c:ser>
          <c:idx val="3"/>
          <c:order val="3"/>
          <c:tx>
            <c:strRef>
              <c:f>速度and流量1.0!$S$1</c:f>
              <c:strCache>
                <c:ptCount val="1"/>
                <c:pt idx="0">
                  <c:v>路段速度</c:v>
                </c:pt>
              </c:strCache>
            </c:strRef>
          </c:tx>
          <c:spPr>
            <a:ln w="9525" cap="rnd">
              <a:solidFill>
                <a:schemeClr val="tx1"/>
              </a:solidFill>
              <a:round/>
            </a:ln>
            <a:effectLst/>
          </c:spPr>
          <c:marker>
            <c:symbol val="circle"/>
            <c:size val="5"/>
            <c:spPr>
              <a:noFill/>
              <a:ln w="9525">
                <a:solidFill>
                  <a:schemeClr val="tx1"/>
                </a:solidFill>
              </a:ln>
              <a:effectLst/>
            </c:spPr>
          </c:marker>
          <c:val>
            <c:numRef>
              <c:f>速度and流量1.0!$S$2:$S$25</c:f>
              <c:numCache>
                <c:formatCode>General</c:formatCode>
                <c:ptCount val="24"/>
                <c:pt idx="0">
                  <c:v>83.333333330000002</c:v>
                </c:pt>
                <c:pt idx="1">
                  <c:v>83.333333330000002</c:v>
                </c:pt>
                <c:pt idx="2">
                  <c:v>83.333333330000002</c:v>
                </c:pt>
                <c:pt idx="3">
                  <c:v>83.333333330000002</c:v>
                </c:pt>
                <c:pt idx="4">
                  <c:v>83.333333330000002</c:v>
                </c:pt>
                <c:pt idx="5">
                  <c:v>83.333333330000002</c:v>
                </c:pt>
                <c:pt idx="6">
                  <c:v>83.333333330000002</c:v>
                </c:pt>
                <c:pt idx="7">
                  <c:v>64.543889849999999</c:v>
                </c:pt>
                <c:pt idx="8">
                  <c:v>57.427258809999998</c:v>
                </c:pt>
                <c:pt idx="9">
                  <c:v>66.305669129999998</c:v>
                </c:pt>
                <c:pt idx="10">
                  <c:v>70.077084790000001</c:v>
                </c:pt>
                <c:pt idx="11">
                  <c:v>83.044982700000006</c:v>
                </c:pt>
                <c:pt idx="12">
                  <c:v>82.474226799999997</c:v>
                </c:pt>
                <c:pt idx="13">
                  <c:v>83.044982700000006</c:v>
                </c:pt>
                <c:pt idx="14">
                  <c:v>83.333333330000002</c:v>
                </c:pt>
                <c:pt idx="15">
                  <c:v>83.333333330000002</c:v>
                </c:pt>
                <c:pt idx="16">
                  <c:v>83.333333330000002</c:v>
                </c:pt>
                <c:pt idx="17">
                  <c:v>74.211502780000004</c:v>
                </c:pt>
                <c:pt idx="18">
                  <c:v>72.393822389999997</c:v>
                </c:pt>
                <c:pt idx="19">
                  <c:v>83.333333330000002</c:v>
                </c:pt>
                <c:pt idx="20">
                  <c:v>83.333333330000002</c:v>
                </c:pt>
                <c:pt idx="21">
                  <c:v>83.333333330000002</c:v>
                </c:pt>
                <c:pt idx="22">
                  <c:v>83.333333330000002</c:v>
                </c:pt>
                <c:pt idx="23">
                  <c:v>83.333333330000002</c:v>
                </c:pt>
              </c:numCache>
            </c:numRef>
          </c:val>
          <c:smooth val="0"/>
          <c:extLst>
            <c:ext xmlns:c16="http://schemas.microsoft.com/office/drawing/2014/chart" uri="{C3380CC4-5D6E-409C-BE32-E72D297353CC}">
              <c16:uniqueId val="{00000003-AB14-4E61-92E1-3F169DD8AF31}"/>
            </c:ext>
          </c:extLst>
        </c:ser>
        <c:dLbls>
          <c:showLegendKey val="0"/>
          <c:showVal val="0"/>
          <c:showCatName val="0"/>
          <c:showSerName val="0"/>
          <c:showPercent val="0"/>
          <c:showBubbleSize val="0"/>
        </c:dLbls>
        <c:marker val="1"/>
        <c:smooth val="0"/>
        <c:axId val="1529550367"/>
        <c:axId val="1529539135"/>
      </c:lineChart>
      <c:catAx>
        <c:axId val="13418426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solidFill>
                      <a:sysClr val="windowText" lastClr="000000"/>
                    </a:solidFill>
                  </a:rPr>
                  <a:t>时刻</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crossAx val="1341835567"/>
        <c:crosses val="autoZero"/>
        <c:auto val="1"/>
        <c:lblAlgn val="ctr"/>
        <c:lblOffset val="100"/>
        <c:noMultiLvlLbl val="0"/>
      </c:catAx>
      <c:valAx>
        <c:axId val="1341835567"/>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dirty="0">
                    <a:solidFill>
                      <a:sysClr val="windowText" lastClr="000000"/>
                    </a:solidFill>
                  </a:rPr>
                  <a:t>车流量（辆）</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crossAx val="1341842639"/>
        <c:crosses val="autoZero"/>
        <c:crossBetween val="between"/>
      </c:valAx>
      <c:valAx>
        <c:axId val="1529539135"/>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dirty="0">
                    <a:solidFill>
                      <a:sysClr val="windowText" lastClr="000000"/>
                    </a:solidFill>
                  </a:rPr>
                  <a:t>路段速度（</a:t>
                </a:r>
                <a:r>
                  <a:rPr lang="en-US" altLang="zh-CN" dirty="0">
                    <a:solidFill>
                      <a:sysClr val="windowText" lastClr="000000"/>
                    </a:solidFill>
                  </a:rPr>
                  <a:t>km/h</a:t>
                </a:r>
                <a:r>
                  <a:rPr lang="zh-CN" altLang="en-US" dirty="0">
                    <a:solidFill>
                      <a:sysClr val="windowText" lastClr="000000"/>
                    </a:solidFill>
                  </a:rPr>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crossAx val="1529550367"/>
        <c:crosses val="max"/>
        <c:crossBetween val="between"/>
      </c:valAx>
      <c:catAx>
        <c:axId val="1529550367"/>
        <c:scaling>
          <c:orientation val="minMax"/>
        </c:scaling>
        <c:delete val="1"/>
        <c:axPos val="b"/>
        <c:majorTickMark val="out"/>
        <c:minorTickMark val="none"/>
        <c:tickLblPos val="nextTo"/>
        <c:crossAx val="152953913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0.30114</cdr:x>
      <cdr:y>0.03812</cdr:y>
    </cdr:from>
    <cdr:to>
      <cdr:x>0.52437</cdr:x>
      <cdr:y>0.38967</cdr:y>
    </cdr:to>
    <cdr:sp macro="" textlink="">
      <cdr:nvSpPr>
        <cdr:cNvPr id="2" name="椭圆 1">
          <a:extLst xmlns:a="http://schemas.openxmlformats.org/drawingml/2006/main">
            <a:ext uri="{FF2B5EF4-FFF2-40B4-BE49-F238E27FC236}">
              <a16:creationId xmlns:a16="http://schemas.microsoft.com/office/drawing/2014/main" id="{572565A8-8E6B-92DF-10CF-E99AAA2D62EA}"/>
            </a:ext>
          </a:extLst>
        </cdr:cNvPr>
        <cdr:cNvSpPr/>
      </cdr:nvSpPr>
      <cdr:spPr>
        <a:xfrm xmlns:a="http://schemas.openxmlformats.org/drawingml/2006/main">
          <a:off x="1886602" y="151654"/>
          <a:ext cx="1398495" cy="1398495"/>
        </a:xfrm>
        <a:prstGeom xmlns:a="http://schemas.openxmlformats.org/drawingml/2006/main" prst="ellipse">
          <a:avLst/>
        </a:prstGeom>
        <a:noFill xmlns:a="http://schemas.openxmlformats.org/drawingml/2006/main"/>
        <a:ln xmlns:a="http://schemas.openxmlformats.org/drawingml/2006/main" w="15875" cap="flat" cmpd="sng" algn="ctr">
          <a:solidFill>
            <a:schemeClr val="accent1"/>
          </a:solidFill>
          <a:prstDash val="solid"/>
          <a:round/>
          <a:headEnd type="none" w="med" len="med"/>
          <a:tailEnd type="none" w="med" len="med"/>
        </a:ln>
        <a:effectLst xmlns:a="http://schemas.openxmlformats.org/drawingml/2006/main">
          <a:outerShdw blurRad="50800" dist="38100" dir="2700000" algn="tl" rotWithShape="0">
            <a:prstClr val="black">
              <a:alpha val="40000"/>
            </a:prstClr>
          </a:outerShdw>
        </a:effectLst>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0.60868</cdr:x>
      <cdr:y>0.04075</cdr:y>
    </cdr:from>
    <cdr:to>
      <cdr:x>0.83191</cdr:x>
      <cdr:y>0.3923</cdr:y>
    </cdr:to>
    <cdr:sp macro="" textlink="">
      <cdr:nvSpPr>
        <cdr:cNvPr id="3" name="椭圆 2">
          <a:extLst xmlns:a="http://schemas.openxmlformats.org/drawingml/2006/main">
            <a:ext uri="{FF2B5EF4-FFF2-40B4-BE49-F238E27FC236}">
              <a16:creationId xmlns:a16="http://schemas.microsoft.com/office/drawing/2014/main" id="{B28E0F4D-0D6C-A723-061A-FC9A6A1173BE}"/>
            </a:ext>
          </a:extLst>
        </cdr:cNvPr>
        <cdr:cNvSpPr/>
      </cdr:nvSpPr>
      <cdr:spPr>
        <a:xfrm xmlns:a="http://schemas.openxmlformats.org/drawingml/2006/main">
          <a:off x="3813266" y="162113"/>
          <a:ext cx="1398495" cy="1398495"/>
        </a:xfrm>
        <a:prstGeom xmlns:a="http://schemas.openxmlformats.org/drawingml/2006/main" prst="ellipse">
          <a:avLst/>
        </a:prstGeom>
        <a:noFill xmlns:a="http://schemas.openxmlformats.org/drawingml/2006/main"/>
        <a:ln xmlns:a="http://schemas.openxmlformats.org/drawingml/2006/main" w="15875" cap="flat" cmpd="sng" algn="ctr">
          <a:solidFill>
            <a:schemeClr val="accent1"/>
          </a:solidFill>
          <a:prstDash val="solid"/>
          <a:round/>
          <a:headEnd type="none" w="med" len="med"/>
          <a:tailEnd type="none" w="med" len="med"/>
        </a:ln>
        <a:effectLst xmlns:a="http://schemas.openxmlformats.org/drawingml/2006/main">
          <a:outerShdw blurRad="50800" dist="38100" dir="2700000" algn="tl" rotWithShape="0">
            <a:prstClr val="black">
              <a:alpha val="40000"/>
            </a:prstClr>
          </a:outerShdw>
        </a:effectLst>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A48F5-D6B4-4F83-847E-233C77C1BF2F}" type="datetimeFigureOut">
              <a:rPr lang="zh-CN" altLang="en-US" smtClean="0"/>
              <a:t>2022/12/1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B9BF5-541C-4274-BC86-8105EAA2DAB1}" type="slidenum">
              <a:rPr lang="zh-CN" altLang="en-US" smtClean="0"/>
              <a:t>‹#›</a:t>
            </a:fld>
            <a:endParaRPr lang="zh-CN" altLang="en-US"/>
          </a:p>
        </p:txBody>
      </p:sp>
    </p:spTree>
    <p:extLst>
      <p:ext uri="{BB962C8B-B14F-4D97-AF65-F5344CB8AC3E}">
        <p14:creationId xmlns:p14="http://schemas.microsoft.com/office/powerpoint/2010/main" val="3698337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尊敬的各位评委老师下午好，我们研究的课题是：我是本组的答辩人：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以下五位是我们的组员</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a:t>
            </a:fld>
            <a:endParaRPr lang="zh-CN" altLang="en-US"/>
          </a:p>
        </p:txBody>
      </p:sp>
    </p:spTree>
    <p:extLst>
      <p:ext uri="{BB962C8B-B14F-4D97-AF65-F5344CB8AC3E}">
        <p14:creationId xmlns:p14="http://schemas.microsoft.com/office/powerpoint/2010/main" val="113452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第三步我们完成了流量计算，本项目采用了两种方法进行流量计算，</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10</a:t>
            </a:fld>
            <a:endParaRPr lang="zh-CN" altLang="en-US"/>
          </a:p>
        </p:txBody>
      </p:sp>
    </p:spTree>
    <p:extLst>
      <p:ext uri="{BB962C8B-B14F-4D97-AF65-F5344CB8AC3E}">
        <p14:creationId xmlns:p14="http://schemas.microsoft.com/office/powerpoint/2010/main" val="2049826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11</a:t>
            </a:fld>
            <a:endParaRPr lang="zh-CN" altLang="en-US"/>
          </a:p>
        </p:txBody>
      </p:sp>
    </p:spTree>
    <p:extLst>
      <p:ext uri="{BB962C8B-B14F-4D97-AF65-F5344CB8AC3E}">
        <p14:creationId xmlns:p14="http://schemas.microsoft.com/office/powerpoint/2010/main" val="1315405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根据调查，不同移动源的排放特征相差甚远，给环境监测管理带来了困难。</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12</a:t>
            </a:fld>
            <a:endParaRPr lang="zh-CN" altLang="en-US"/>
          </a:p>
        </p:txBody>
      </p:sp>
    </p:spTree>
    <p:extLst>
      <p:ext uri="{BB962C8B-B14F-4D97-AF65-F5344CB8AC3E}">
        <p14:creationId xmlns:p14="http://schemas.microsoft.com/office/powerpoint/2010/main" val="1591504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接下来我将介绍本项目的特色创新点和意义</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13</a:t>
            </a:fld>
            <a:endParaRPr lang="zh-CN" altLang="en-US"/>
          </a:p>
        </p:txBody>
      </p:sp>
    </p:spTree>
    <p:extLst>
      <p:ext uri="{BB962C8B-B14F-4D97-AF65-F5344CB8AC3E}">
        <p14:creationId xmlns:p14="http://schemas.microsoft.com/office/powerpoint/2010/main" val="89342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首先，我们的项目是一个多学科交叉的项目，是多源数据融合进行增值的典型，解决的是复杂问题，研究的是前沿领域</a:t>
            </a:r>
            <a:r>
              <a:rPr lang="en-US" altLang="zh-CN" dirty="0"/>
              <a:t>(2s)</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14</a:t>
            </a:fld>
            <a:endParaRPr lang="zh-CN" altLang="en-US"/>
          </a:p>
        </p:txBody>
      </p:sp>
    </p:spTree>
    <p:extLst>
      <p:ext uri="{BB962C8B-B14F-4D97-AF65-F5344CB8AC3E}">
        <p14:creationId xmlns:p14="http://schemas.microsoft.com/office/powerpoint/2010/main" val="2851596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点是本项目的数据应用特色鲜明，通过多源异构大数据的有机结合，构建了路网状态建模、交通数据填充、尾气排放建模等交通问题。完善了数据填充方案，考虑了个各种车辆类型，能够为数据驱动的交通建模和管控提供一定创新方法和思路。</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15</a:t>
            </a:fld>
            <a:endParaRPr lang="zh-CN" altLang="en-US"/>
          </a:p>
        </p:txBody>
      </p:sp>
    </p:spTree>
    <p:extLst>
      <p:ext uri="{BB962C8B-B14F-4D97-AF65-F5344CB8AC3E}">
        <p14:creationId xmlns:p14="http://schemas.microsoft.com/office/powerpoint/2010/main" val="403408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第三点是本项目组完成的卡口精细化匹配是较为领先的。其工作任务量大，耗时长，许多工作。。。</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16</a:t>
            </a:fld>
            <a:endParaRPr lang="zh-CN" altLang="en-US"/>
          </a:p>
        </p:txBody>
      </p:sp>
    </p:spTree>
    <p:extLst>
      <p:ext uri="{BB962C8B-B14F-4D97-AF65-F5344CB8AC3E}">
        <p14:creationId xmlns:p14="http://schemas.microsoft.com/office/powerpoint/2010/main" val="1696005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本项目根据产学研平台提供的拥堵信息构建拥堵指数，通过回归分析探求数据规律，利用拥</a:t>
            </a:r>
            <a:r>
              <a:rPr lang="zh-CN" altLang="en-US" b="1" dirty="0">
                <a:solidFill>
                  <a:srgbClr val="0078BA"/>
                </a:solidFill>
                <a:latin typeface="微软雅黑" panose="020B0503020204020204" pitchFamily="34" charset="-122"/>
                <a:ea typeface="微软雅黑" panose="020B0503020204020204" pitchFamily="34" charset="-122"/>
              </a:rPr>
              <a:t>堵系数性质</a:t>
            </a:r>
            <a:r>
              <a:rPr lang="zh-CN" altLang="en-US" dirty="0">
                <a:latin typeface="微软雅黑" panose="020B0503020204020204" pitchFamily="34" charset="-122"/>
                <a:ea typeface="微软雅黑" panose="020B0503020204020204" pitchFamily="34" charset="-122"/>
              </a:rPr>
              <a:t>以及</a:t>
            </a:r>
            <a:r>
              <a:rPr lang="zh-CN" altLang="en-US" b="1" dirty="0">
                <a:solidFill>
                  <a:srgbClr val="0078BA"/>
                </a:solidFill>
                <a:latin typeface="微软雅黑" panose="020B0503020204020204" pitchFamily="34" charset="-122"/>
                <a:ea typeface="微软雅黑" panose="020B0503020204020204" pitchFamily="34" charset="-122"/>
              </a:rPr>
              <a:t>专家经验分析</a:t>
            </a:r>
            <a:r>
              <a:rPr lang="zh-CN" altLang="en-US" dirty="0">
                <a:latin typeface="微软雅黑" panose="020B0503020204020204" pitchFamily="34" charset="-122"/>
                <a:ea typeface="微软雅黑" panose="020B0503020204020204" pitchFamily="34" charset="-122"/>
              </a:rPr>
              <a:t>，构建了一种</a:t>
            </a:r>
            <a:r>
              <a:rPr lang="zh-CN" altLang="en-US" b="1" dirty="0">
                <a:solidFill>
                  <a:srgbClr val="0078BA"/>
                </a:solidFill>
                <a:latin typeface="微软雅黑" panose="020B0503020204020204" pitchFamily="34" charset="-122"/>
                <a:ea typeface="微软雅黑" panose="020B0503020204020204" pitchFamily="34" charset="-122"/>
              </a:rPr>
              <a:t>简单有效</a:t>
            </a:r>
            <a:r>
              <a:rPr lang="zh-CN" altLang="en-US" dirty="0">
                <a:latin typeface="微软雅黑" panose="020B0503020204020204" pitchFamily="34" charset="-122"/>
                <a:ea typeface="微软雅黑" panose="020B0503020204020204" pitchFamily="34" charset="-122"/>
              </a:rPr>
              <a:t>的速度计算方式，大大减少了速度计算的计算量，并且可以如右图一样，根据速度与一天中时刻的关系，</a:t>
            </a:r>
            <a:r>
              <a:rPr lang="zh-CN" altLang="en-US" b="1" dirty="0">
                <a:solidFill>
                  <a:srgbClr val="0078BA"/>
                </a:solidFill>
                <a:latin typeface="微软雅黑" panose="020B0503020204020204" pitchFamily="34" charset="-122"/>
                <a:ea typeface="微软雅黑" panose="020B0503020204020204" pitchFamily="34" charset="-122"/>
              </a:rPr>
              <a:t>初步验证具有有效性</a:t>
            </a:r>
            <a:r>
              <a:rPr lang="zh-CN" altLang="en-US" dirty="0">
                <a:latin typeface="微软雅黑" panose="020B0503020204020204" pitchFamily="34" charset="-122"/>
                <a:ea typeface="微软雅黑" panose="020B0503020204020204" pitchFamily="34" charset="-122"/>
              </a:rPr>
              <a:t>，期望能够进行推广。</a:t>
            </a:r>
          </a:p>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17</a:t>
            </a:fld>
            <a:endParaRPr lang="zh-CN" altLang="en-US"/>
          </a:p>
        </p:txBody>
      </p:sp>
    </p:spTree>
    <p:extLst>
      <p:ext uri="{BB962C8B-B14F-4D97-AF65-F5344CB8AC3E}">
        <p14:creationId xmlns:p14="http://schemas.microsoft.com/office/powerpoint/2010/main" val="407221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第五点是我们创新了流量计算方法，其中第二种分裂平均的方法可解释性较高，并且通过</a:t>
            </a:r>
            <a:r>
              <a:rPr lang="zh-CN" altLang="en-US" dirty="0">
                <a:latin typeface="微软雅黑" panose="020B0503020204020204" pitchFamily="34" charset="-122"/>
                <a:ea typeface="微软雅黑" panose="020B0503020204020204" pitchFamily="34" charset="-122"/>
              </a:rPr>
              <a:t>路段流量和速度的变化趋势能够初步验证其可靠性，就像右图我们随机选取了一条道路，实际在南三环，其在</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号的流量与路段速度关系符合我们认知常识，同时也可以互相配合解释，比如在早晚高峰时间的车流量极具升高而路段速度急剧下降。</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18</a:t>
            </a:fld>
            <a:endParaRPr lang="zh-CN" altLang="en-US"/>
          </a:p>
        </p:txBody>
      </p:sp>
    </p:spTree>
    <p:extLst>
      <p:ext uri="{BB962C8B-B14F-4D97-AF65-F5344CB8AC3E}">
        <p14:creationId xmlns:p14="http://schemas.microsoft.com/office/powerpoint/2010/main" val="293154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我们通过前期的准备、与产学研团队的对接，我们得到了优质的数据来源，以及成熟的创业平台支持，项目有望在成都实现落地应用，接入现有系统，以期为成渝双城经济圈的发展、成都“东进”战略的深入实施甚至以后大运会的环境质量保障提供帮助。</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19</a:t>
            </a:fld>
            <a:endParaRPr lang="zh-CN" altLang="en-US"/>
          </a:p>
        </p:txBody>
      </p:sp>
    </p:spTree>
    <p:extLst>
      <p:ext uri="{BB962C8B-B14F-4D97-AF65-F5344CB8AC3E}">
        <p14:creationId xmlns:p14="http://schemas.microsoft.com/office/powerpoint/2010/main" val="230400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我将通过以下五个方面来介绍我们的项目（停</a:t>
            </a:r>
            <a:r>
              <a:rPr lang="en-US" altLang="zh-CN" dirty="0"/>
              <a:t>2</a:t>
            </a:r>
            <a:r>
              <a:rPr lang="zh-CN" altLang="en-US" dirty="0"/>
              <a:t>秒）</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a:t>
            </a:fld>
            <a:endParaRPr lang="zh-CN" altLang="en-US"/>
          </a:p>
        </p:txBody>
      </p:sp>
    </p:spTree>
    <p:extLst>
      <p:ext uri="{BB962C8B-B14F-4D97-AF65-F5344CB8AC3E}">
        <p14:creationId xmlns:p14="http://schemas.microsoft.com/office/powerpoint/2010/main" val="4043880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下面简要的介绍一下我们项目的计划和安排。</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20</a:t>
            </a:fld>
            <a:endParaRPr lang="zh-CN" altLang="en-US"/>
          </a:p>
        </p:txBody>
      </p:sp>
    </p:spTree>
    <p:extLst>
      <p:ext uri="{BB962C8B-B14F-4D97-AF65-F5344CB8AC3E}">
        <p14:creationId xmlns:p14="http://schemas.microsoft.com/office/powerpoint/2010/main" val="3143914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以上是我们暂定的工作计划，包括准备工作、数据处理、模型训练修正等等。</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21</a:t>
            </a:fld>
            <a:endParaRPr lang="zh-CN" altLang="en-US"/>
          </a:p>
        </p:txBody>
      </p:sp>
    </p:spTree>
    <p:extLst>
      <p:ext uri="{BB962C8B-B14F-4D97-AF65-F5344CB8AC3E}">
        <p14:creationId xmlns:p14="http://schemas.microsoft.com/office/powerpoint/2010/main" val="3212004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以上是我们暂定的工作计划，包括准备工作、数据处理、模型训练修正等等。</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22</a:t>
            </a:fld>
            <a:endParaRPr lang="zh-CN" altLang="en-US"/>
          </a:p>
        </p:txBody>
      </p:sp>
    </p:spTree>
    <p:extLst>
      <p:ext uri="{BB962C8B-B14F-4D97-AF65-F5344CB8AC3E}">
        <p14:creationId xmlns:p14="http://schemas.microsoft.com/office/powerpoint/2010/main" val="180452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下面简要的介绍一下我们项目的计划和安排。</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23</a:t>
            </a:fld>
            <a:endParaRPr lang="zh-CN" altLang="en-US"/>
          </a:p>
        </p:txBody>
      </p:sp>
    </p:spTree>
    <p:extLst>
      <p:ext uri="{BB962C8B-B14F-4D97-AF65-F5344CB8AC3E}">
        <p14:creationId xmlns:p14="http://schemas.microsoft.com/office/powerpoint/2010/main" val="3595083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24</a:t>
            </a:fld>
            <a:endParaRPr lang="zh-CN" altLang="en-US"/>
          </a:p>
        </p:txBody>
      </p:sp>
    </p:spTree>
    <p:extLst>
      <p:ext uri="{BB962C8B-B14F-4D97-AF65-F5344CB8AC3E}">
        <p14:creationId xmlns:p14="http://schemas.microsoft.com/office/powerpoint/2010/main" val="532811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在项目进行过程中，本组成员相互协作，态度积极、不断进步，利用了未来交通与智慧，城市创新技术产学研联合实验室等多个实验室资源，获取海量数据，小组成员也经常在教研室展开讨论，也有成员参加了公司的技术交流分享会，全小组与指导老师积极沟通，开展多次导师会议和小组会议，也在导师的带领下参观调研了产学研平台，增长了见闻，也感受到了落地科研的魅力。</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25</a:t>
            </a:fld>
            <a:endParaRPr lang="zh-CN" altLang="en-US"/>
          </a:p>
        </p:txBody>
      </p:sp>
    </p:spTree>
    <p:extLst>
      <p:ext uri="{BB962C8B-B14F-4D97-AF65-F5344CB8AC3E}">
        <p14:creationId xmlns:p14="http://schemas.microsoft.com/office/powerpoint/2010/main" val="1083866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第一部分是我们项目的研究背景及现状。</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3</a:t>
            </a:fld>
            <a:endParaRPr lang="zh-CN" altLang="en-US"/>
          </a:p>
        </p:txBody>
      </p:sp>
    </p:spTree>
    <p:extLst>
      <p:ext uri="{BB962C8B-B14F-4D97-AF65-F5344CB8AC3E}">
        <p14:creationId xmlns:p14="http://schemas.microsoft.com/office/powerpoint/2010/main" val="2127749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根据有关数据，成都市机动车保有量达</a:t>
            </a:r>
            <a:r>
              <a:rPr lang="en-US" altLang="zh-CN" dirty="0"/>
              <a:t>633</a:t>
            </a:r>
            <a:r>
              <a:rPr lang="zh-CN" altLang="en-US" dirty="0"/>
              <a:t>万量，位居全国第二，且增速迅猛。</a:t>
            </a:r>
            <a:r>
              <a:rPr lang="zh-CN" altLang="en-US" b="0" dirty="0">
                <a:solidFill>
                  <a:srgbClr val="0078BA"/>
                </a:solidFill>
                <a:latin typeface="微软雅黑" panose="020B0503020204020204" pitchFamily="34" charset="-122"/>
                <a:ea typeface="微软雅黑" panose="020B0503020204020204" pitchFamily="34" charset="-122"/>
              </a:rPr>
              <a:t>机动车等移动源是造成目前城市首要污染物的重要来源</a:t>
            </a:r>
            <a:r>
              <a:rPr lang="en-US" altLang="zh-CN" b="0" dirty="0">
                <a:solidFill>
                  <a:srgbClr val="0078BA"/>
                </a:solidFill>
                <a:latin typeface="微软雅黑" panose="020B0503020204020204" pitchFamily="34" charset="-122"/>
                <a:ea typeface="微软雅黑" panose="020B0503020204020204" pitchFamily="34" charset="-122"/>
              </a:rPr>
              <a:t>,</a:t>
            </a:r>
            <a:r>
              <a:rPr lang="zh-CN" altLang="en-US" b="0" dirty="0">
                <a:solidFill>
                  <a:srgbClr val="0078BA"/>
                </a:solidFill>
                <a:latin typeface="微软雅黑" panose="020B0503020204020204" pitchFamily="34" charset="-122"/>
                <a:ea typeface="微软雅黑" panose="020B0503020204020204" pitchFamily="34" charset="-122"/>
              </a:rPr>
              <a:t>也是温室气体的主要贡献者。给大气污染防治带来了挑战。</a:t>
            </a:r>
            <a:endParaRPr lang="en-US" altLang="zh-CN" b="0"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4</a:t>
            </a:fld>
            <a:endParaRPr lang="zh-CN" altLang="en-US"/>
          </a:p>
        </p:txBody>
      </p:sp>
    </p:spTree>
    <p:extLst>
      <p:ext uri="{BB962C8B-B14F-4D97-AF65-F5344CB8AC3E}">
        <p14:creationId xmlns:p14="http://schemas.microsoft.com/office/powerpoint/2010/main" val="176777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在政策方面，四川省生态环境厅等政府机构也提出颁布了相关政策，体现了对环境的智慧计算和监测需求</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5</a:t>
            </a:fld>
            <a:endParaRPr lang="zh-CN" altLang="en-US"/>
          </a:p>
        </p:txBody>
      </p:sp>
    </p:spTree>
    <p:extLst>
      <p:ext uri="{BB962C8B-B14F-4D97-AF65-F5344CB8AC3E}">
        <p14:creationId xmlns:p14="http://schemas.microsoft.com/office/powerpoint/2010/main" val="299359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接下来开始介绍我们项目的研究内容以及思路。</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6</a:t>
            </a:fld>
            <a:endParaRPr lang="zh-CN" altLang="en-US"/>
          </a:p>
        </p:txBody>
      </p:sp>
    </p:spTree>
    <p:extLst>
      <p:ext uri="{BB962C8B-B14F-4D97-AF65-F5344CB8AC3E}">
        <p14:creationId xmlns:p14="http://schemas.microsoft.com/office/powerpoint/2010/main" val="2752507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本项目分成四个模块：分别是高精度的交通态势感知、路段层面的排污量估计、模型的验证部分、以及可视化部分，以上是我们四个内容的一个简单关系图。</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7</a:t>
            </a:fld>
            <a:endParaRPr lang="zh-CN" altLang="en-US"/>
          </a:p>
        </p:txBody>
      </p:sp>
    </p:spTree>
    <p:extLst>
      <p:ext uri="{BB962C8B-B14F-4D97-AF65-F5344CB8AC3E}">
        <p14:creationId xmlns:p14="http://schemas.microsoft.com/office/powerpoint/2010/main" val="188438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首先我们完成了主路网的信息构建，借助</a:t>
            </a:r>
            <a:r>
              <a:rPr lang="en-US" altLang="zh-CN" dirty="0" err="1"/>
              <a:t>ArcGis</a:t>
            </a:r>
            <a:r>
              <a:rPr lang="zh-CN" altLang="en-US" dirty="0"/>
              <a:t>以及</a:t>
            </a:r>
            <a:r>
              <a:rPr lang="en-US" altLang="zh-CN" dirty="0"/>
              <a:t>OpenStreetMap</a:t>
            </a:r>
            <a:r>
              <a:rPr lang="zh-CN" altLang="en-US" dirty="0"/>
              <a:t>在全路网的基础上根据产学研平台的要求筛选重要道路，建立物理节点，完成路网重构，历经全路网、主路网、结构化路网三个阶段，在经过路网细化，得到我们最终路网。</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8</a:t>
            </a:fld>
            <a:endParaRPr lang="zh-CN" altLang="en-US"/>
          </a:p>
        </p:txBody>
      </p:sp>
    </p:spTree>
    <p:extLst>
      <p:ext uri="{BB962C8B-B14F-4D97-AF65-F5344CB8AC3E}">
        <p14:creationId xmlns:p14="http://schemas.microsoft.com/office/powerpoint/2010/main" val="1589869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第二步，我们完成了卡口筛选与精确匹配工作，</a:t>
            </a:r>
            <a:r>
              <a:rPr lang="zh-CN" altLang="en-US" dirty="0">
                <a:latin typeface="微软雅黑" panose="020B0503020204020204" pitchFamily="34" charset="-122"/>
                <a:ea typeface="微软雅黑" panose="020B0503020204020204" pitchFamily="34" charset="-122"/>
              </a:rPr>
              <a:t>因为卡口数据状况较差、各字段信息均有缺漏，项目组首先对错误数据进行缺漏补充，根据字段之间关系以及路网信息对错误数据进行修正，接着通过字段信息，将卡口装进路段，为后续的数据应用打下了基础。</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9</a:t>
            </a:fld>
            <a:endParaRPr lang="zh-CN" altLang="en-US"/>
          </a:p>
        </p:txBody>
      </p:sp>
    </p:spTree>
    <p:extLst>
      <p:ext uri="{BB962C8B-B14F-4D97-AF65-F5344CB8AC3E}">
        <p14:creationId xmlns:p14="http://schemas.microsoft.com/office/powerpoint/2010/main" val="211011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80AE0-EFF0-2E4C-BF48-E5392B8A9D5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0BF37D-6376-5D14-C076-F79DA16B30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BA9A2EC-E6A2-77E2-EA9F-323BE7718A10}"/>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45AED6D0-AA0A-640C-F30B-2DE726A8D1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843C7E-1CA5-5813-175B-B1628554DE19}"/>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1193976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8618E-AEB7-841D-243B-C151DA499E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58AF7A-4322-AB6F-0902-51D2CDBA670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2E037F-9FEA-F3FF-EDA7-C800EECF3E75}"/>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2D10507E-0426-6691-35FA-C99237D786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2FF610-7E46-E9E4-75E4-7DB03CECA891}"/>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3049693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4A1EBC-7A52-6407-EA0B-33FF6115AF1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24C6F45-9CD2-0AF7-F110-22BD5B30D4F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C5549B-23D5-B3AF-1134-1295922373B0}"/>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75460F08-C8B6-DF33-1276-EDBCCD6487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3EE2A2-A0D1-7BA8-E316-12A53DFDB537}"/>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1911355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853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069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309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082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36"/>
          <p:cNvSpPr>
            <a:spLocks noChangeArrowheads="1"/>
          </p:cNvSpPr>
          <p:nvPr userDrawn="1"/>
        </p:nvSpPr>
        <p:spPr bwMode="auto">
          <a:xfrm>
            <a:off x="-9525" y="401455"/>
            <a:ext cx="425450" cy="562467"/>
          </a:xfrm>
          <a:prstGeom prst="rect">
            <a:avLst/>
          </a:prstGeom>
          <a:solidFill>
            <a:srgbClr val="0078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直接连接符 37"/>
          <p:cNvSpPr>
            <a:spLocks noChangeShapeType="1"/>
          </p:cNvSpPr>
          <p:nvPr userDrawn="1"/>
        </p:nvSpPr>
        <p:spPr bwMode="auto">
          <a:xfrm>
            <a:off x="471488" y="401455"/>
            <a:ext cx="1" cy="562467"/>
          </a:xfrm>
          <a:prstGeom prst="line">
            <a:avLst/>
          </a:prstGeom>
          <a:noFill/>
          <a:ln w="28575">
            <a:solidFill>
              <a:srgbClr val="0078BA"/>
            </a:solidFill>
            <a:bevel/>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 name="图片 9"/>
          <p:cNvPicPr>
            <a:picLocks noChangeAspect="1"/>
          </p:cNvPicPr>
          <p:nvPr userDrawn="1"/>
        </p:nvPicPr>
        <p:blipFill>
          <a:blip r:embed="rId2">
            <a:extLst>
              <a:ext uri="{28A0092B-C50C-407E-A947-70E740481C1C}">
                <a14:useLocalDpi xmlns:a14="http://schemas.microsoft.com/office/drawing/2010/main" val="0"/>
              </a:ext>
            </a:extLst>
          </a:blip>
          <a:srcRect t="7410" r="5415"/>
          <a:stretch>
            <a:fillRect/>
          </a:stretch>
        </p:blipFill>
        <p:spPr bwMode="auto">
          <a:xfrm>
            <a:off x="5379495" y="387922"/>
            <a:ext cx="6812505"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p:cNvGrpSpPr/>
          <p:nvPr userDrawn="1"/>
        </p:nvGrpSpPr>
        <p:grpSpPr>
          <a:xfrm>
            <a:off x="726206" y="424455"/>
            <a:ext cx="1393507" cy="542543"/>
            <a:chOff x="582273" y="424455"/>
            <a:chExt cx="1393507" cy="542543"/>
          </a:xfrm>
        </p:grpSpPr>
        <p:pic>
          <p:nvPicPr>
            <p:cNvPr id="13" name="图片 12"/>
            <p:cNvPicPr>
              <a:picLocks noChangeAspect="1"/>
            </p:cNvPicPr>
            <p:nvPr userDrawn="1"/>
          </p:nvPicPr>
          <p:blipFill rotWithShape="1">
            <a:blip r:embed="rId3">
              <a:extLst>
                <a:ext uri="{28A0092B-C50C-407E-A947-70E740481C1C}">
                  <a14:useLocalDpi xmlns:a14="http://schemas.microsoft.com/office/drawing/2010/main" val="0"/>
                </a:ext>
              </a:extLst>
            </a:blip>
            <a:srcRect l="23993" r="25622" b="36991"/>
            <a:stretch/>
          </p:blipFill>
          <p:spPr>
            <a:xfrm>
              <a:off x="582273" y="424455"/>
              <a:ext cx="484742" cy="542543"/>
            </a:xfrm>
            <a:prstGeom prst="rect">
              <a:avLst/>
            </a:prstGeom>
          </p:spPr>
        </p:pic>
        <p:pic>
          <p:nvPicPr>
            <p:cNvPr id="14" name="图片 13"/>
            <p:cNvPicPr>
              <a:picLocks noChangeAspect="1"/>
            </p:cNvPicPr>
            <p:nvPr userDrawn="1"/>
          </p:nvPicPr>
          <p:blipFill rotWithShape="1">
            <a:blip r:embed="rId3">
              <a:extLst>
                <a:ext uri="{28A0092B-C50C-407E-A947-70E740481C1C}">
                  <a14:useLocalDpi xmlns:a14="http://schemas.microsoft.com/office/drawing/2010/main" val="0"/>
                </a:ext>
              </a:extLst>
            </a:blip>
            <a:srcRect t="66131"/>
            <a:stretch/>
          </p:blipFill>
          <p:spPr>
            <a:xfrm>
              <a:off x="1118530" y="580547"/>
              <a:ext cx="857250" cy="259860"/>
            </a:xfrm>
            <a:prstGeom prst="rect">
              <a:avLst/>
            </a:prstGeom>
          </p:spPr>
        </p:pic>
      </p:grpSp>
    </p:spTree>
    <p:extLst>
      <p:ext uri="{BB962C8B-B14F-4D97-AF65-F5344CB8AC3E}">
        <p14:creationId xmlns:p14="http://schemas.microsoft.com/office/powerpoint/2010/main" val="382854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0"/>
          <p:cNvSpPr>
            <a:spLocks noChangeArrowheads="1"/>
          </p:cNvSpPr>
          <p:nvPr userDrawn="1"/>
        </p:nvSpPr>
        <p:spPr bwMode="auto">
          <a:xfrm flipH="1">
            <a:off x="12126913" y="401455"/>
            <a:ext cx="65087"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直接连接符 41"/>
          <p:cNvSpPr>
            <a:spLocks noChangeShapeType="1"/>
          </p:cNvSpPr>
          <p:nvPr userDrawn="1"/>
        </p:nvSpPr>
        <p:spPr bwMode="auto">
          <a:xfrm flipH="1">
            <a:off x="12088812" y="401455"/>
            <a:ext cx="1" cy="562467"/>
          </a:xfrm>
          <a:prstGeom prst="line">
            <a:avLst/>
          </a:prstGeom>
          <a:solidFill>
            <a:srgbClr val="3F72AF"/>
          </a:solidFill>
          <a:ln w="28575">
            <a:solidFill>
              <a:srgbClr val="0079BA"/>
            </a:solidFill>
            <a:bevel/>
            <a:headEnd/>
            <a:tailEnd/>
          </a:ln>
        </p:spPr>
        <p:txBody>
          <a:bodyPr/>
          <a:lstStyle/>
          <a:p>
            <a:endParaRPr lang="zh-CN" altLang="en-US"/>
          </a:p>
        </p:txBody>
      </p:sp>
      <p:sp>
        <p:nvSpPr>
          <p:cNvPr id="12" name="矩形 36"/>
          <p:cNvSpPr>
            <a:spLocks noChangeArrowheads="1"/>
          </p:cNvSpPr>
          <p:nvPr userDrawn="1"/>
        </p:nvSpPr>
        <p:spPr bwMode="auto">
          <a:xfrm>
            <a:off x="-9525" y="401455"/>
            <a:ext cx="425450"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直接连接符 37"/>
          <p:cNvSpPr>
            <a:spLocks noChangeShapeType="1"/>
          </p:cNvSpPr>
          <p:nvPr userDrawn="1"/>
        </p:nvSpPr>
        <p:spPr bwMode="auto">
          <a:xfrm>
            <a:off x="471488" y="401455"/>
            <a:ext cx="1" cy="562467"/>
          </a:xfrm>
          <a:prstGeom prst="line">
            <a:avLst/>
          </a:prstGeom>
          <a:noFill/>
          <a:ln w="28575">
            <a:solidFill>
              <a:srgbClr val="3F72AF"/>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13"/>
          <p:cNvGrpSpPr/>
          <p:nvPr userDrawn="1"/>
        </p:nvGrpSpPr>
        <p:grpSpPr>
          <a:xfrm>
            <a:off x="10458766" y="401455"/>
            <a:ext cx="1452582" cy="565543"/>
            <a:chOff x="582273" y="424455"/>
            <a:chExt cx="1393507" cy="542543"/>
          </a:xfrm>
        </p:grpSpPr>
        <p:pic>
          <p:nvPicPr>
            <p:cNvPr id="15" name="图片 14"/>
            <p:cNvPicPr>
              <a:picLocks noChangeAspect="1"/>
            </p:cNvPicPr>
            <p:nvPr userDrawn="1"/>
          </p:nvPicPr>
          <p:blipFill rotWithShape="1">
            <a:blip r:embed="rId3">
              <a:extLst>
                <a:ext uri="{28A0092B-C50C-407E-A947-70E740481C1C}">
                  <a14:useLocalDpi xmlns:a14="http://schemas.microsoft.com/office/drawing/2010/main" val="0"/>
                </a:ext>
              </a:extLst>
            </a:blip>
            <a:srcRect l="23993" r="25622" b="36991"/>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3">
              <a:extLst>
                <a:ext uri="{28A0092B-C50C-407E-A947-70E740481C1C}">
                  <a14:useLocalDpi xmlns:a14="http://schemas.microsoft.com/office/drawing/2010/main" val="0"/>
                </a:ext>
              </a:extLst>
            </a:blip>
            <a:srcRect t="66131"/>
            <a:stretch/>
          </p:blipFill>
          <p:spPr>
            <a:xfrm>
              <a:off x="1118530" y="580547"/>
              <a:ext cx="857250" cy="259860"/>
            </a:xfrm>
            <a:prstGeom prst="rect">
              <a:avLst/>
            </a:prstGeom>
          </p:spPr>
        </p:pic>
      </p:grpSp>
      <p:sp>
        <p:nvSpPr>
          <p:cNvPr id="22" name="文本占位符 21"/>
          <p:cNvSpPr>
            <a:spLocks noGrp="1"/>
          </p:cNvSpPr>
          <p:nvPr>
            <p:ph type="body" sz="quarter" idx="10" hasCustomPrompt="1"/>
          </p:nvPr>
        </p:nvSpPr>
        <p:spPr>
          <a:xfrm>
            <a:off x="648953" y="421257"/>
            <a:ext cx="4175542" cy="542665"/>
          </a:xfrm>
          <a:prstGeom prst="rect">
            <a:avLst/>
          </a:prstGeom>
        </p:spPr>
        <p:txBody>
          <a:bodyPr/>
          <a:lstStyle>
            <a:lvl1pPr marL="0" indent="0">
              <a:buNone/>
              <a:defRPr sz="3200" b="1">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stStyle>
          <a:p>
            <a:pPr lvl="0"/>
            <a:r>
              <a:rPr lang="zh-CN" altLang="en-US" dirty="0"/>
              <a:t>在这里输入标题哦</a:t>
            </a:r>
          </a:p>
        </p:txBody>
      </p:sp>
    </p:spTree>
    <p:extLst>
      <p:ext uri="{BB962C8B-B14F-4D97-AF65-F5344CB8AC3E}">
        <p14:creationId xmlns:p14="http://schemas.microsoft.com/office/powerpoint/2010/main" val="3593227614"/>
      </p:ext>
    </p:extLst>
  </p:cSld>
  <p:clrMapOvr>
    <a:masterClrMapping/>
  </p:clrMapOvr>
  <p:extLst>
    <p:ext uri="{DCECCB84-F9BA-43D5-87BE-67443E8EF086}">
      <p15:sldGuideLst xmlns:p15="http://schemas.microsoft.com/office/powerpoint/2012/main">
        <p15:guide id="1" orient="horz" pos="25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r="3742"/>
          <a:stretch/>
        </p:blipFill>
        <p:spPr>
          <a:xfrm>
            <a:off x="0" y="0"/>
            <a:ext cx="12192000" cy="6858000"/>
          </a:xfrm>
          <a:prstGeom prst="rect">
            <a:avLst/>
          </a:prstGeom>
        </p:spPr>
      </p:pic>
      <p:sp>
        <p:nvSpPr>
          <p:cNvPr id="4" name="矩形 3"/>
          <p:cNvSpPr/>
          <p:nvPr userDrawn="1"/>
        </p:nvSpPr>
        <p:spPr>
          <a:xfrm>
            <a:off x="2262" y="0"/>
            <a:ext cx="12199263"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0"/>
          <p:cNvSpPr>
            <a:spLocks noChangeArrowheads="1"/>
          </p:cNvSpPr>
          <p:nvPr userDrawn="1"/>
        </p:nvSpPr>
        <p:spPr bwMode="auto">
          <a:xfrm flipH="1">
            <a:off x="12126913" y="401455"/>
            <a:ext cx="65087"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直接连接符 41"/>
          <p:cNvSpPr>
            <a:spLocks noChangeShapeType="1"/>
          </p:cNvSpPr>
          <p:nvPr userDrawn="1"/>
        </p:nvSpPr>
        <p:spPr bwMode="auto">
          <a:xfrm flipH="1">
            <a:off x="12088812" y="401455"/>
            <a:ext cx="1" cy="562467"/>
          </a:xfrm>
          <a:prstGeom prst="line">
            <a:avLst/>
          </a:prstGeom>
          <a:solidFill>
            <a:srgbClr val="3F72AF"/>
          </a:solidFill>
          <a:ln w="28575">
            <a:solidFill>
              <a:srgbClr val="0079BA"/>
            </a:solidFill>
            <a:bevel/>
            <a:headEnd/>
            <a:tailEnd/>
          </a:ln>
        </p:spPr>
        <p:txBody>
          <a:bodyPr/>
          <a:lstStyle/>
          <a:p>
            <a:endParaRPr lang="zh-CN" altLang="en-US"/>
          </a:p>
        </p:txBody>
      </p:sp>
      <p:sp>
        <p:nvSpPr>
          <p:cNvPr id="12" name="矩形 36"/>
          <p:cNvSpPr>
            <a:spLocks noChangeArrowheads="1"/>
          </p:cNvSpPr>
          <p:nvPr userDrawn="1"/>
        </p:nvSpPr>
        <p:spPr bwMode="auto">
          <a:xfrm>
            <a:off x="-9525" y="401455"/>
            <a:ext cx="425450"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直接连接符 37"/>
          <p:cNvSpPr>
            <a:spLocks noChangeShapeType="1"/>
          </p:cNvSpPr>
          <p:nvPr userDrawn="1"/>
        </p:nvSpPr>
        <p:spPr bwMode="auto">
          <a:xfrm>
            <a:off x="471488" y="401455"/>
            <a:ext cx="1" cy="562467"/>
          </a:xfrm>
          <a:prstGeom prst="line">
            <a:avLst/>
          </a:prstGeom>
          <a:noFill/>
          <a:ln w="28575">
            <a:solidFill>
              <a:srgbClr val="3F72AF"/>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13"/>
          <p:cNvGrpSpPr/>
          <p:nvPr userDrawn="1"/>
        </p:nvGrpSpPr>
        <p:grpSpPr>
          <a:xfrm>
            <a:off x="10458766" y="401455"/>
            <a:ext cx="1452582" cy="565543"/>
            <a:chOff x="582273" y="424455"/>
            <a:chExt cx="1393507" cy="542543"/>
          </a:xfrm>
        </p:grpSpPr>
        <p:pic>
          <p:nvPicPr>
            <p:cNvPr id="15" name="图片 14"/>
            <p:cNvPicPr>
              <a:picLocks noChangeAspect="1"/>
            </p:cNvPicPr>
            <p:nvPr userDrawn="1"/>
          </p:nvPicPr>
          <p:blipFill rotWithShape="1">
            <a:blip r:embed="rId3">
              <a:extLst>
                <a:ext uri="{28A0092B-C50C-407E-A947-70E740481C1C}">
                  <a14:useLocalDpi xmlns:a14="http://schemas.microsoft.com/office/drawing/2010/main" val="0"/>
                </a:ext>
              </a:extLst>
            </a:blip>
            <a:srcRect l="23993" r="25622" b="36991"/>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3">
              <a:extLst>
                <a:ext uri="{28A0092B-C50C-407E-A947-70E740481C1C}">
                  <a14:useLocalDpi xmlns:a14="http://schemas.microsoft.com/office/drawing/2010/main" val="0"/>
                </a:ext>
              </a:extLst>
            </a:blip>
            <a:srcRect t="66131"/>
            <a:stretch/>
          </p:blipFill>
          <p:spPr>
            <a:xfrm>
              <a:off x="1118530" y="580547"/>
              <a:ext cx="857250" cy="259860"/>
            </a:xfrm>
            <a:prstGeom prst="rect">
              <a:avLst/>
            </a:prstGeom>
          </p:spPr>
        </p:pic>
      </p:grpSp>
      <p:sp>
        <p:nvSpPr>
          <p:cNvPr id="22" name="文本占位符 21"/>
          <p:cNvSpPr>
            <a:spLocks noGrp="1"/>
          </p:cNvSpPr>
          <p:nvPr>
            <p:ph type="body" sz="quarter" idx="10" hasCustomPrompt="1"/>
          </p:nvPr>
        </p:nvSpPr>
        <p:spPr>
          <a:xfrm>
            <a:off x="648953" y="421257"/>
            <a:ext cx="4175542" cy="542665"/>
          </a:xfrm>
          <a:prstGeom prst="rect">
            <a:avLst/>
          </a:prstGeom>
        </p:spPr>
        <p:txBody>
          <a:bodyPr/>
          <a:lstStyle>
            <a:lvl1pPr marL="0" indent="0">
              <a:buNone/>
              <a:defRPr sz="3200" b="1">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stStyle>
          <a:p>
            <a:pPr lvl="0"/>
            <a:r>
              <a:rPr lang="zh-CN" altLang="en-US" dirty="0"/>
              <a:t>在这里输入标题哦</a:t>
            </a:r>
          </a:p>
        </p:txBody>
      </p:sp>
    </p:spTree>
    <p:extLst>
      <p:ext uri="{BB962C8B-B14F-4D97-AF65-F5344CB8AC3E}">
        <p14:creationId xmlns:p14="http://schemas.microsoft.com/office/powerpoint/2010/main" val="2593143402"/>
      </p:ext>
    </p:extLst>
  </p:cSld>
  <p:clrMapOvr>
    <a:masterClrMapping/>
  </p:clrMapOvr>
  <p:extLst>
    <p:ext uri="{DCECCB84-F9BA-43D5-87BE-67443E8EF086}">
      <p15:sldGuideLst xmlns:p15="http://schemas.microsoft.com/office/powerpoint/2012/main">
        <p15:guide id="1" orient="horz" pos="290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6639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495EF-75FC-2B45-DFC9-996C9527F3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31B512-A738-C9FC-D499-E278D13D757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C16EA0-0563-AC5A-6CF8-06849153A55D}"/>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86269ADC-67F1-AFEE-845D-25FAF4F613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7D46BB-97D3-0E6D-10F7-66C7871458FB}"/>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11008879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194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17310-D44C-11D6-CF4A-572876306FF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0CF8CF5-423D-A92C-49BF-602B91556F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CAB8941-A070-7B67-D691-04FB94480529}"/>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3E2022AC-9FBE-BACC-83C5-299EE120F7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4D5806-653B-83D2-724E-490907B520D7}"/>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3681485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89626-DE6C-3493-4292-F14361DB37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10F481-8C30-088F-F1F7-F9280A6F2CC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491DBB-1662-A507-6D89-B84891AAF7B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E26147D-07ED-BE64-38FC-40C3C2493FFF}"/>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6" name="页脚占位符 5">
            <a:extLst>
              <a:ext uri="{FF2B5EF4-FFF2-40B4-BE49-F238E27FC236}">
                <a16:creationId xmlns:a16="http://schemas.microsoft.com/office/drawing/2014/main" id="{F814B526-9ED9-F77D-9EEE-1B7C66DC3AA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63C17A-1711-621E-C85C-BE49060BC050}"/>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557203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C0DA0-5B3C-CD69-9C61-351B287FE4D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797E6D8-F38A-4BE9-01C3-B5F3CF10DC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1B3C74-1D42-2266-760F-EDD8C9BC447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417276-AE31-B868-EF8B-7218850FE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1D3E52-5511-8456-9A96-C8BAE6601B9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09BBBC4-D926-FCE4-8937-89F9EB507C59}"/>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8" name="页脚占位符 7">
            <a:extLst>
              <a:ext uri="{FF2B5EF4-FFF2-40B4-BE49-F238E27FC236}">
                <a16:creationId xmlns:a16="http://schemas.microsoft.com/office/drawing/2014/main" id="{ABEE28B5-2FCB-A5BA-C7B4-494C31D053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6E65F4B-E497-924C-255E-AFDD2D7242A8}"/>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233451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ECA05-D64B-2E10-690B-D310567B614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330FF3-59AA-5CBD-C0C5-EA9BE824F155}"/>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4" name="页脚占位符 3">
            <a:extLst>
              <a:ext uri="{FF2B5EF4-FFF2-40B4-BE49-F238E27FC236}">
                <a16:creationId xmlns:a16="http://schemas.microsoft.com/office/drawing/2014/main" id="{B70A46A4-444A-E40E-DDF4-B845197D10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4BC36A8-3BEF-6351-91F9-133F08C71934}"/>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238757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7A6007-23A2-EC3F-2FED-EA7FAB6517B1}"/>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3" name="页脚占位符 2">
            <a:extLst>
              <a:ext uri="{FF2B5EF4-FFF2-40B4-BE49-F238E27FC236}">
                <a16:creationId xmlns:a16="http://schemas.microsoft.com/office/drawing/2014/main" id="{C3DCD215-9E5F-CCB4-A88D-F28B6C7133D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FFCE7F1-8C64-B440-56F1-82E41D8C7A74}"/>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2030769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AC33-3DE7-46A2-F1EB-870D18E2B4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53454F5-9BFC-5BBC-E66B-72E7EEC2D2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598CE43-F985-33A7-FA71-8DD319B703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84149C-563C-A69B-F238-7D770D31C6A9}"/>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6" name="页脚占位符 5">
            <a:extLst>
              <a:ext uri="{FF2B5EF4-FFF2-40B4-BE49-F238E27FC236}">
                <a16:creationId xmlns:a16="http://schemas.microsoft.com/office/drawing/2014/main" id="{C3742AD7-D448-06FF-78A0-5F5EF3DA95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AF2F97-D580-B539-C96C-BE45FEC15E66}"/>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4112060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F9F03-F69D-2CB2-3082-941C5B9ECDE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0CD7F12-BF19-D2D9-5E04-42D24748E0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2D0F2BA-4669-B282-18EE-5626967105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55BB049-4B7B-670C-BA3C-526A661C12FE}"/>
              </a:ext>
            </a:extLst>
          </p:cNvPr>
          <p:cNvSpPr>
            <a:spLocks noGrp="1"/>
          </p:cNvSpPr>
          <p:nvPr>
            <p:ph type="dt" sz="half" idx="10"/>
          </p:nvPr>
        </p:nvSpPr>
        <p:spPr/>
        <p:txBody>
          <a:bodyPr/>
          <a:lstStyle/>
          <a:p>
            <a:fld id="{299AA44D-AB74-43CE-82E4-41AB0080348C}" type="datetimeFigureOut">
              <a:rPr lang="zh-CN" altLang="en-US" smtClean="0"/>
              <a:t>2022/12/1</a:t>
            </a:fld>
            <a:endParaRPr lang="zh-CN" altLang="en-US"/>
          </a:p>
        </p:txBody>
      </p:sp>
      <p:sp>
        <p:nvSpPr>
          <p:cNvPr id="6" name="页脚占位符 5">
            <a:extLst>
              <a:ext uri="{FF2B5EF4-FFF2-40B4-BE49-F238E27FC236}">
                <a16:creationId xmlns:a16="http://schemas.microsoft.com/office/drawing/2014/main" id="{CFC6EB5C-CEFC-C8AB-CD79-3E7FB7ED46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53A365-F651-0817-E041-AAC78500BA79}"/>
              </a:ext>
            </a:extLst>
          </p:cNvPr>
          <p:cNvSpPr>
            <a:spLocks noGrp="1"/>
          </p:cNvSpPr>
          <p:nvPr>
            <p:ph type="sldNum" sz="quarter" idx="12"/>
          </p:nvPr>
        </p:nvSpPr>
        <p:spPr/>
        <p:txBody>
          <a:body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1479932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DF6777-9401-57C2-6010-11611C9319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FCDAA2D-7A85-A833-B7E6-DBCDBF50E8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AC7B0B-2ACE-4411-9832-FDF01428EB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AA44D-AB74-43CE-82E4-41AB0080348C}"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A7B14EBD-E027-E1C1-F1BE-248E1131A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F4DB53-5E5F-A0DE-7736-95E70E95AC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4E2EC-D073-4C54-A731-90943E79A19D}" type="slidenum">
              <a:rPr lang="zh-CN" altLang="en-US" smtClean="0"/>
              <a:t>‹#›</a:t>
            </a:fld>
            <a:endParaRPr lang="zh-CN" altLang="en-US"/>
          </a:p>
        </p:txBody>
      </p:sp>
    </p:spTree>
    <p:extLst>
      <p:ext uri="{BB962C8B-B14F-4D97-AF65-F5344CB8AC3E}">
        <p14:creationId xmlns:p14="http://schemas.microsoft.com/office/powerpoint/2010/main" val="2743798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497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0.xml"/><Relationship Id="rId16"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4.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8.png"/><Relationship Id="rId12"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2.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1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jpe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3" Type="http://schemas.openxmlformats.org/officeDocument/2006/relationships/image" Target="../media/image67.jpeg"/><Relationship Id="rId7" Type="http://schemas.microsoft.com/office/2007/relationships/hdphoto" Target="../media/hdphoto2.wdp"/><Relationship Id="rId12" Type="http://schemas.openxmlformats.org/officeDocument/2006/relationships/image" Target="../media/image73.png"/><Relationship Id="rId17" Type="http://schemas.openxmlformats.org/officeDocument/2006/relationships/image" Target="../media/image78.JPG"/><Relationship Id="rId2" Type="http://schemas.openxmlformats.org/officeDocument/2006/relationships/notesSlide" Target="../notesSlides/notesSlide24.xml"/><Relationship Id="rId16" Type="http://schemas.openxmlformats.org/officeDocument/2006/relationships/image" Target="../media/image77.jpeg"/><Relationship Id="rId1" Type="http://schemas.openxmlformats.org/officeDocument/2006/relationships/slideLayout" Target="../slideLayouts/slideLayout16.xml"/><Relationship Id="rId6" Type="http://schemas.openxmlformats.org/officeDocument/2006/relationships/image" Target="../media/image69.png"/><Relationship Id="rId11" Type="http://schemas.openxmlformats.org/officeDocument/2006/relationships/image" Target="../media/image72.png"/><Relationship Id="rId5" Type="http://schemas.microsoft.com/office/2007/relationships/hdphoto" Target="../media/hdphoto1.wdp"/><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8.png"/><Relationship Id="rId9" Type="http://schemas.microsoft.com/office/2007/relationships/hdphoto" Target="../media/hdphoto3.wdp"/><Relationship Id="rId1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3" Type="http://schemas.openxmlformats.org/officeDocument/2006/relationships/image" Target="../media/image79.jpeg"/><Relationship Id="rId7" Type="http://schemas.microsoft.com/office/2007/relationships/hdphoto" Target="../media/hdphoto2.wdp"/><Relationship Id="rId12" Type="http://schemas.openxmlformats.org/officeDocument/2006/relationships/image" Target="../media/image73.png"/><Relationship Id="rId17" Type="http://schemas.openxmlformats.org/officeDocument/2006/relationships/image" Target="../media/image78.JPG"/><Relationship Id="rId2" Type="http://schemas.openxmlformats.org/officeDocument/2006/relationships/notesSlide" Target="../notesSlides/notesSlide25.xml"/><Relationship Id="rId16" Type="http://schemas.openxmlformats.org/officeDocument/2006/relationships/image" Target="../media/image77.jpeg"/><Relationship Id="rId1" Type="http://schemas.openxmlformats.org/officeDocument/2006/relationships/slideLayout" Target="../slideLayouts/slideLayout16.xml"/><Relationship Id="rId6" Type="http://schemas.openxmlformats.org/officeDocument/2006/relationships/image" Target="../media/image69.png"/><Relationship Id="rId11" Type="http://schemas.openxmlformats.org/officeDocument/2006/relationships/image" Target="../media/image72.png"/><Relationship Id="rId5" Type="http://schemas.microsoft.com/office/2007/relationships/hdphoto" Target="../media/hdphoto1.wdp"/><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8.png"/><Relationship Id="rId9" Type="http://schemas.microsoft.com/office/2007/relationships/hdphoto" Target="../media/hdphoto3.wdp"/><Relationship Id="rId1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6"/>
          <p:cNvSpPr/>
          <p:nvPr/>
        </p:nvSpPr>
        <p:spPr>
          <a:xfrm>
            <a:off x="0" y="-1"/>
            <a:ext cx="12206222" cy="6858001"/>
          </a:xfrm>
          <a:custGeom>
            <a:avLst/>
            <a:gdLst>
              <a:gd name="connsiteX0" fmla="*/ 0 w 9144000"/>
              <a:gd name="connsiteY0" fmla="*/ 0 h 6858001"/>
              <a:gd name="connsiteX1" fmla="*/ 1702191 w 9144000"/>
              <a:gd name="connsiteY1" fmla="*/ 0 h 6858001"/>
              <a:gd name="connsiteX2" fmla="*/ 455618 w 9144000"/>
              <a:gd name="connsiteY2" fmla="*/ 3389443 h 6858001"/>
              <a:gd name="connsiteX3" fmla="*/ 2968283 w 9144000"/>
              <a:gd name="connsiteY3" fmla="*/ 6487887 h 6858001"/>
              <a:gd name="connsiteX4" fmla="*/ 9144000 w 9144000"/>
              <a:gd name="connsiteY4" fmla="*/ 6487887 h 6858001"/>
              <a:gd name="connsiteX5" fmla="*/ 9144000 w 9144000"/>
              <a:gd name="connsiteY5" fmla="*/ 6858001 h 6858001"/>
              <a:gd name="connsiteX6" fmla="*/ 0 w 9144000"/>
              <a:gd name="connsiteY6" fmla="*/ 6858001 h 6858001"/>
              <a:gd name="connsiteX7" fmla="*/ 0 w 9144000"/>
              <a:gd name="connsiteY7" fmla="*/ 6487887 h 6858001"/>
              <a:gd name="connsiteX8" fmla="*/ 0 w 9144000"/>
              <a:gd name="connsiteY8" fmla="*/ 4628272 h 6858001"/>
              <a:gd name="connsiteX9" fmla="*/ 0 w 9144000"/>
              <a:gd name="connsiteY9" fmla="*/ 2827607 h 6858001"/>
              <a:gd name="connsiteX0" fmla="*/ 0 w 12120663"/>
              <a:gd name="connsiteY0" fmla="*/ 0 h 6858001"/>
              <a:gd name="connsiteX1" fmla="*/ 1702191 w 12120663"/>
              <a:gd name="connsiteY1" fmla="*/ 0 h 6858001"/>
              <a:gd name="connsiteX2" fmla="*/ 455618 w 12120663"/>
              <a:gd name="connsiteY2" fmla="*/ 3389443 h 6858001"/>
              <a:gd name="connsiteX3" fmla="*/ 2968283 w 12120663"/>
              <a:gd name="connsiteY3" fmla="*/ 6487887 h 6858001"/>
              <a:gd name="connsiteX4" fmla="*/ 12120663 w 12120663"/>
              <a:gd name="connsiteY4" fmla="*/ 6507342 h 6858001"/>
              <a:gd name="connsiteX5" fmla="*/ 9144000 w 12120663"/>
              <a:gd name="connsiteY5" fmla="*/ 6858001 h 6858001"/>
              <a:gd name="connsiteX6" fmla="*/ 0 w 12120663"/>
              <a:gd name="connsiteY6" fmla="*/ 6858001 h 6858001"/>
              <a:gd name="connsiteX7" fmla="*/ 0 w 12120663"/>
              <a:gd name="connsiteY7" fmla="*/ 6487887 h 6858001"/>
              <a:gd name="connsiteX8" fmla="*/ 0 w 12120663"/>
              <a:gd name="connsiteY8" fmla="*/ 4628272 h 6858001"/>
              <a:gd name="connsiteX9" fmla="*/ 0 w 12120663"/>
              <a:gd name="connsiteY9" fmla="*/ 2827607 h 6858001"/>
              <a:gd name="connsiteX10" fmla="*/ 0 w 12120663"/>
              <a:gd name="connsiteY10" fmla="*/ 0 h 6858001"/>
              <a:gd name="connsiteX0" fmla="*/ 0 w 12120664"/>
              <a:gd name="connsiteY0" fmla="*/ 0 h 6858001"/>
              <a:gd name="connsiteX1" fmla="*/ 1702191 w 12120664"/>
              <a:gd name="connsiteY1" fmla="*/ 0 h 6858001"/>
              <a:gd name="connsiteX2" fmla="*/ 455618 w 12120664"/>
              <a:gd name="connsiteY2" fmla="*/ 3389443 h 6858001"/>
              <a:gd name="connsiteX3" fmla="*/ 2968283 w 12120664"/>
              <a:gd name="connsiteY3" fmla="*/ 6487887 h 6858001"/>
              <a:gd name="connsiteX4" fmla="*/ 12120663 w 12120664"/>
              <a:gd name="connsiteY4" fmla="*/ 6507342 h 6858001"/>
              <a:gd name="connsiteX5" fmla="*/ 12120664 w 12120664"/>
              <a:gd name="connsiteY5" fmla="*/ 6838545 h 6858001"/>
              <a:gd name="connsiteX6" fmla="*/ 0 w 12120664"/>
              <a:gd name="connsiteY6" fmla="*/ 6858001 h 6858001"/>
              <a:gd name="connsiteX7" fmla="*/ 0 w 12120664"/>
              <a:gd name="connsiteY7" fmla="*/ 6487887 h 6858001"/>
              <a:gd name="connsiteX8" fmla="*/ 0 w 12120664"/>
              <a:gd name="connsiteY8" fmla="*/ 4628272 h 6858001"/>
              <a:gd name="connsiteX9" fmla="*/ 0 w 12120664"/>
              <a:gd name="connsiteY9" fmla="*/ 2827607 h 6858001"/>
              <a:gd name="connsiteX10" fmla="*/ 0 w 12120664"/>
              <a:gd name="connsiteY10" fmla="*/ 0 h 6858001"/>
              <a:gd name="connsiteX0" fmla="*/ 0 w 12120663"/>
              <a:gd name="connsiteY0" fmla="*/ 0 h 6858001"/>
              <a:gd name="connsiteX1" fmla="*/ 1702191 w 12120663"/>
              <a:gd name="connsiteY1" fmla="*/ 0 h 6858001"/>
              <a:gd name="connsiteX2" fmla="*/ 455618 w 12120663"/>
              <a:gd name="connsiteY2" fmla="*/ 3389443 h 6858001"/>
              <a:gd name="connsiteX3" fmla="*/ 2968283 w 12120663"/>
              <a:gd name="connsiteY3" fmla="*/ 6487887 h 6858001"/>
              <a:gd name="connsiteX4" fmla="*/ 12120663 w 12120663"/>
              <a:gd name="connsiteY4" fmla="*/ 6507342 h 6858001"/>
              <a:gd name="connsiteX5" fmla="*/ 12060506 w 12120663"/>
              <a:gd name="connsiteY5" fmla="*/ 6838545 h 6858001"/>
              <a:gd name="connsiteX6" fmla="*/ 0 w 12120663"/>
              <a:gd name="connsiteY6" fmla="*/ 6858001 h 6858001"/>
              <a:gd name="connsiteX7" fmla="*/ 0 w 12120663"/>
              <a:gd name="connsiteY7" fmla="*/ 6487887 h 6858001"/>
              <a:gd name="connsiteX8" fmla="*/ 0 w 12120663"/>
              <a:gd name="connsiteY8" fmla="*/ 4628272 h 6858001"/>
              <a:gd name="connsiteX9" fmla="*/ 0 w 12120663"/>
              <a:gd name="connsiteY9" fmla="*/ 2827607 h 6858001"/>
              <a:gd name="connsiteX10" fmla="*/ 0 w 12120663"/>
              <a:gd name="connsiteY10" fmla="*/ 0 h 6858001"/>
              <a:gd name="connsiteX0" fmla="*/ 0 w 12180822"/>
              <a:gd name="connsiteY0" fmla="*/ 0 h 6858001"/>
              <a:gd name="connsiteX1" fmla="*/ 1702191 w 12180822"/>
              <a:gd name="connsiteY1" fmla="*/ 0 h 6858001"/>
              <a:gd name="connsiteX2" fmla="*/ 455618 w 12180822"/>
              <a:gd name="connsiteY2" fmla="*/ 3389443 h 6858001"/>
              <a:gd name="connsiteX3" fmla="*/ 2968283 w 12180822"/>
              <a:gd name="connsiteY3" fmla="*/ 6487887 h 6858001"/>
              <a:gd name="connsiteX4" fmla="*/ 12120663 w 12180822"/>
              <a:gd name="connsiteY4" fmla="*/ 6507342 h 6858001"/>
              <a:gd name="connsiteX5" fmla="*/ 12180822 w 12180822"/>
              <a:gd name="connsiteY5" fmla="*/ 6838545 h 6858001"/>
              <a:gd name="connsiteX6" fmla="*/ 0 w 12180822"/>
              <a:gd name="connsiteY6" fmla="*/ 6858001 h 6858001"/>
              <a:gd name="connsiteX7" fmla="*/ 0 w 12180822"/>
              <a:gd name="connsiteY7" fmla="*/ 6487887 h 6858001"/>
              <a:gd name="connsiteX8" fmla="*/ 0 w 12180822"/>
              <a:gd name="connsiteY8" fmla="*/ 4628272 h 6858001"/>
              <a:gd name="connsiteX9" fmla="*/ 0 w 12180822"/>
              <a:gd name="connsiteY9" fmla="*/ 2827607 h 6858001"/>
              <a:gd name="connsiteX10" fmla="*/ 0 w 12180822"/>
              <a:gd name="connsiteY10" fmla="*/ 0 h 6858001"/>
              <a:gd name="connsiteX0" fmla="*/ 0 w 12277073"/>
              <a:gd name="connsiteY0" fmla="*/ 0 h 6858001"/>
              <a:gd name="connsiteX1" fmla="*/ 1702191 w 12277073"/>
              <a:gd name="connsiteY1" fmla="*/ 0 h 6858001"/>
              <a:gd name="connsiteX2" fmla="*/ 455618 w 12277073"/>
              <a:gd name="connsiteY2" fmla="*/ 3389443 h 6858001"/>
              <a:gd name="connsiteX3" fmla="*/ 2968283 w 12277073"/>
              <a:gd name="connsiteY3" fmla="*/ 6487887 h 6858001"/>
              <a:gd name="connsiteX4" fmla="*/ 12277073 w 12277073"/>
              <a:gd name="connsiteY4" fmla="*/ 6507342 h 6858001"/>
              <a:gd name="connsiteX5" fmla="*/ 12180822 w 12277073"/>
              <a:gd name="connsiteY5" fmla="*/ 6838545 h 6858001"/>
              <a:gd name="connsiteX6" fmla="*/ 0 w 12277073"/>
              <a:gd name="connsiteY6" fmla="*/ 6858001 h 6858001"/>
              <a:gd name="connsiteX7" fmla="*/ 0 w 12277073"/>
              <a:gd name="connsiteY7" fmla="*/ 6487887 h 6858001"/>
              <a:gd name="connsiteX8" fmla="*/ 0 w 12277073"/>
              <a:gd name="connsiteY8" fmla="*/ 4628272 h 6858001"/>
              <a:gd name="connsiteX9" fmla="*/ 0 w 12277073"/>
              <a:gd name="connsiteY9" fmla="*/ 2827607 h 6858001"/>
              <a:gd name="connsiteX10" fmla="*/ 0 w 12277073"/>
              <a:gd name="connsiteY10" fmla="*/ 0 h 6858001"/>
              <a:gd name="connsiteX0" fmla="*/ 0 w 12180822"/>
              <a:gd name="connsiteY0" fmla="*/ 0 h 6858001"/>
              <a:gd name="connsiteX1" fmla="*/ 1702191 w 12180822"/>
              <a:gd name="connsiteY1" fmla="*/ 0 h 6858001"/>
              <a:gd name="connsiteX2" fmla="*/ 455618 w 12180822"/>
              <a:gd name="connsiteY2" fmla="*/ 3389443 h 6858001"/>
              <a:gd name="connsiteX3" fmla="*/ 2968283 w 12180822"/>
              <a:gd name="connsiteY3" fmla="*/ 6487887 h 6858001"/>
              <a:gd name="connsiteX4" fmla="*/ 12108631 w 12180822"/>
              <a:gd name="connsiteY4" fmla="*/ 6038110 h 6858001"/>
              <a:gd name="connsiteX5" fmla="*/ 12180822 w 12180822"/>
              <a:gd name="connsiteY5" fmla="*/ 6838545 h 6858001"/>
              <a:gd name="connsiteX6" fmla="*/ 0 w 12180822"/>
              <a:gd name="connsiteY6" fmla="*/ 6858001 h 6858001"/>
              <a:gd name="connsiteX7" fmla="*/ 0 w 12180822"/>
              <a:gd name="connsiteY7" fmla="*/ 6487887 h 6858001"/>
              <a:gd name="connsiteX8" fmla="*/ 0 w 12180822"/>
              <a:gd name="connsiteY8" fmla="*/ 4628272 h 6858001"/>
              <a:gd name="connsiteX9" fmla="*/ 0 w 12180822"/>
              <a:gd name="connsiteY9" fmla="*/ 2827607 h 6858001"/>
              <a:gd name="connsiteX10" fmla="*/ 0 w 12180822"/>
              <a:gd name="connsiteY10" fmla="*/ 0 h 6858001"/>
              <a:gd name="connsiteX0" fmla="*/ 0 w 12216915"/>
              <a:gd name="connsiteY0" fmla="*/ 0 h 6858001"/>
              <a:gd name="connsiteX1" fmla="*/ 1702191 w 12216915"/>
              <a:gd name="connsiteY1" fmla="*/ 0 h 6858001"/>
              <a:gd name="connsiteX2" fmla="*/ 455618 w 12216915"/>
              <a:gd name="connsiteY2" fmla="*/ 3389443 h 6858001"/>
              <a:gd name="connsiteX3" fmla="*/ 2968283 w 12216915"/>
              <a:gd name="connsiteY3" fmla="*/ 6487887 h 6858001"/>
              <a:gd name="connsiteX4" fmla="*/ 12216915 w 12216915"/>
              <a:gd name="connsiteY4" fmla="*/ 6483278 h 6858001"/>
              <a:gd name="connsiteX5" fmla="*/ 12180822 w 12216915"/>
              <a:gd name="connsiteY5" fmla="*/ 6838545 h 6858001"/>
              <a:gd name="connsiteX6" fmla="*/ 0 w 12216915"/>
              <a:gd name="connsiteY6" fmla="*/ 6858001 h 6858001"/>
              <a:gd name="connsiteX7" fmla="*/ 0 w 12216915"/>
              <a:gd name="connsiteY7" fmla="*/ 6487887 h 6858001"/>
              <a:gd name="connsiteX8" fmla="*/ 0 w 12216915"/>
              <a:gd name="connsiteY8" fmla="*/ 4628272 h 6858001"/>
              <a:gd name="connsiteX9" fmla="*/ 0 w 12216915"/>
              <a:gd name="connsiteY9" fmla="*/ 2827607 h 6858001"/>
              <a:gd name="connsiteX10" fmla="*/ 0 w 12216915"/>
              <a:gd name="connsiteY10" fmla="*/ 0 h 6858001"/>
              <a:gd name="connsiteX0" fmla="*/ 0 w 12216915"/>
              <a:gd name="connsiteY0" fmla="*/ 0 h 6863945"/>
              <a:gd name="connsiteX1" fmla="*/ 1702191 w 12216915"/>
              <a:gd name="connsiteY1" fmla="*/ 0 h 6863945"/>
              <a:gd name="connsiteX2" fmla="*/ 455618 w 12216915"/>
              <a:gd name="connsiteY2" fmla="*/ 3389443 h 6863945"/>
              <a:gd name="connsiteX3" fmla="*/ 2968283 w 12216915"/>
              <a:gd name="connsiteY3" fmla="*/ 6487887 h 6863945"/>
              <a:gd name="connsiteX4" fmla="*/ 12216915 w 12216915"/>
              <a:gd name="connsiteY4" fmla="*/ 6483278 h 6863945"/>
              <a:gd name="connsiteX5" fmla="*/ 12212572 w 12216915"/>
              <a:gd name="connsiteY5" fmla="*/ 6863945 h 6863945"/>
              <a:gd name="connsiteX6" fmla="*/ 0 w 12216915"/>
              <a:gd name="connsiteY6" fmla="*/ 6858001 h 6863945"/>
              <a:gd name="connsiteX7" fmla="*/ 0 w 12216915"/>
              <a:gd name="connsiteY7" fmla="*/ 6487887 h 6863945"/>
              <a:gd name="connsiteX8" fmla="*/ 0 w 12216915"/>
              <a:gd name="connsiteY8" fmla="*/ 4628272 h 6863945"/>
              <a:gd name="connsiteX9" fmla="*/ 0 w 12216915"/>
              <a:gd name="connsiteY9" fmla="*/ 2827607 h 6863945"/>
              <a:gd name="connsiteX10" fmla="*/ 0 w 12216915"/>
              <a:gd name="connsiteY10" fmla="*/ 0 h 6863945"/>
              <a:gd name="connsiteX0" fmla="*/ 0 w 12212572"/>
              <a:gd name="connsiteY0" fmla="*/ 0 h 6863945"/>
              <a:gd name="connsiteX1" fmla="*/ 1702191 w 12212572"/>
              <a:gd name="connsiteY1" fmla="*/ 0 h 6863945"/>
              <a:gd name="connsiteX2" fmla="*/ 455618 w 12212572"/>
              <a:gd name="connsiteY2" fmla="*/ 3389443 h 6863945"/>
              <a:gd name="connsiteX3" fmla="*/ 2968283 w 12212572"/>
              <a:gd name="connsiteY3" fmla="*/ 6487887 h 6863945"/>
              <a:gd name="connsiteX4" fmla="*/ 12197865 w 12212572"/>
              <a:gd name="connsiteY4" fmla="*/ 6495978 h 6863945"/>
              <a:gd name="connsiteX5" fmla="*/ 12212572 w 12212572"/>
              <a:gd name="connsiteY5" fmla="*/ 6863945 h 6863945"/>
              <a:gd name="connsiteX6" fmla="*/ 0 w 12212572"/>
              <a:gd name="connsiteY6" fmla="*/ 6858001 h 6863945"/>
              <a:gd name="connsiteX7" fmla="*/ 0 w 12212572"/>
              <a:gd name="connsiteY7" fmla="*/ 6487887 h 6863945"/>
              <a:gd name="connsiteX8" fmla="*/ 0 w 12212572"/>
              <a:gd name="connsiteY8" fmla="*/ 4628272 h 6863945"/>
              <a:gd name="connsiteX9" fmla="*/ 0 w 12212572"/>
              <a:gd name="connsiteY9" fmla="*/ 2827607 h 6863945"/>
              <a:gd name="connsiteX10" fmla="*/ 0 w 12212572"/>
              <a:gd name="connsiteY10" fmla="*/ 0 h 6863945"/>
              <a:gd name="connsiteX0" fmla="*/ 0 w 12206222"/>
              <a:gd name="connsiteY0" fmla="*/ 0 h 6858001"/>
              <a:gd name="connsiteX1" fmla="*/ 1702191 w 12206222"/>
              <a:gd name="connsiteY1" fmla="*/ 0 h 6858001"/>
              <a:gd name="connsiteX2" fmla="*/ 455618 w 12206222"/>
              <a:gd name="connsiteY2" fmla="*/ 3389443 h 6858001"/>
              <a:gd name="connsiteX3" fmla="*/ 2968283 w 12206222"/>
              <a:gd name="connsiteY3" fmla="*/ 6487887 h 6858001"/>
              <a:gd name="connsiteX4" fmla="*/ 12197865 w 12206222"/>
              <a:gd name="connsiteY4" fmla="*/ 6495978 h 6858001"/>
              <a:gd name="connsiteX5" fmla="*/ 12206222 w 12206222"/>
              <a:gd name="connsiteY5" fmla="*/ 6857595 h 6858001"/>
              <a:gd name="connsiteX6" fmla="*/ 0 w 12206222"/>
              <a:gd name="connsiteY6" fmla="*/ 6858001 h 6858001"/>
              <a:gd name="connsiteX7" fmla="*/ 0 w 12206222"/>
              <a:gd name="connsiteY7" fmla="*/ 6487887 h 6858001"/>
              <a:gd name="connsiteX8" fmla="*/ 0 w 12206222"/>
              <a:gd name="connsiteY8" fmla="*/ 4628272 h 6858001"/>
              <a:gd name="connsiteX9" fmla="*/ 0 w 12206222"/>
              <a:gd name="connsiteY9" fmla="*/ 2827607 h 6858001"/>
              <a:gd name="connsiteX10" fmla="*/ 0 w 12206222"/>
              <a:gd name="connsiteY10" fmla="*/ 0 h 6858001"/>
              <a:gd name="connsiteX0" fmla="*/ 0 w 12223265"/>
              <a:gd name="connsiteY0" fmla="*/ 0 h 6858001"/>
              <a:gd name="connsiteX1" fmla="*/ 1702191 w 12223265"/>
              <a:gd name="connsiteY1" fmla="*/ 0 h 6858001"/>
              <a:gd name="connsiteX2" fmla="*/ 455618 w 12223265"/>
              <a:gd name="connsiteY2" fmla="*/ 3389443 h 6858001"/>
              <a:gd name="connsiteX3" fmla="*/ 2968283 w 12223265"/>
              <a:gd name="connsiteY3" fmla="*/ 6487887 h 6858001"/>
              <a:gd name="connsiteX4" fmla="*/ 12223265 w 12223265"/>
              <a:gd name="connsiteY4" fmla="*/ 6495978 h 6858001"/>
              <a:gd name="connsiteX5" fmla="*/ 12206222 w 12223265"/>
              <a:gd name="connsiteY5" fmla="*/ 6857595 h 6858001"/>
              <a:gd name="connsiteX6" fmla="*/ 0 w 12223265"/>
              <a:gd name="connsiteY6" fmla="*/ 6858001 h 6858001"/>
              <a:gd name="connsiteX7" fmla="*/ 0 w 12223265"/>
              <a:gd name="connsiteY7" fmla="*/ 6487887 h 6858001"/>
              <a:gd name="connsiteX8" fmla="*/ 0 w 12223265"/>
              <a:gd name="connsiteY8" fmla="*/ 4628272 h 6858001"/>
              <a:gd name="connsiteX9" fmla="*/ 0 w 12223265"/>
              <a:gd name="connsiteY9" fmla="*/ 2827607 h 6858001"/>
              <a:gd name="connsiteX10" fmla="*/ 0 w 12223265"/>
              <a:gd name="connsiteY10" fmla="*/ 0 h 6858001"/>
              <a:gd name="connsiteX0" fmla="*/ 0 w 12206222"/>
              <a:gd name="connsiteY0" fmla="*/ 0 h 6858001"/>
              <a:gd name="connsiteX1" fmla="*/ 1702191 w 12206222"/>
              <a:gd name="connsiteY1" fmla="*/ 0 h 6858001"/>
              <a:gd name="connsiteX2" fmla="*/ 455618 w 12206222"/>
              <a:gd name="connsiteY2" fmla="*/ 3389443 h 6858001"/>
              <a:gd name="connsiteX3" fmla="*/ 2968283 w 12206222"/>
              <a:gd name="connsiteY3" fmla="*/ 6487887 h 6858001"/>
              <a:gd name="connsiteX4" fmla="*/ 12172465 w 12206222"/>
              <a:gd name="connsiteY4" fmla="*/ 6489628 h 6858001"/>
              <a:gd name="connsiteX5" fmla="*/ 12206222 w 12206222"/>
              <a:gd name="connsiteY5" fmla="*/ 6857595 h 6858001"/>
              <a:gd name="connsiteX6" fmla="*/ 0 w 12206222"/>
              <a:gd name="connsiteY6" fmla="*/ 6858001 h 6858001"/>
              <a:gd name="connsiteX7" fmla="*/ 0 w 12206222"/>
              <a:gd name="connsiteY7" fmla="*/ 6487887 h 6858001"/>
              <a:gd name="connsiteX8" fmla="*/ 0 w 12206222"/>
              <a:gd name="connsiteY8" fmla="*/ 4628272 h 6858001"/>
              <a:gd name="connsiteX9" fmla="*/ 0 w 12206222"/>
              <a:gd name="connsiteY9" fmla="*/ 2827607 h 6858001"/>
              <a:gd name="connsiteX10" fmla="*/ 0 w 12206222"/>
              <a:gd name="connsiteY10" fmla="*/ 0 h 6858001"/>
              <a:gd name="connsiteX0" fmla="*/ 0 w 12206222"/>
              <a:gd name="connsiteY0" fmla="*/ 0 h 6858001"/>
              <a:gd name="connsiteX1" fmla="*/ 1702191 w 12206222"/>
              <a:gd name="connsiteY1" fmla="*/ 0 h 6858001"/>
              <a:gd name="connsiteX2" fmla="*/ 455618 w 12206222"/>
              <a:gd name="connsiteY2" fmla="*/ 3389443 h 6858001"/>
              <a:gd name="connsiteX3" fmla="*/ 2968283 w 12206222"/>
              <a:gd name="connsiteY3" fmla="*/ 6487887 h 6858001"/>
              <a:gd name="connsiteX4" fmla="*/ 12197865 w 12206222"/>
              <a:gd name="connsiteY4" fmla="*/ 6489628 h 6858001"/>
              <a:gd name="connsiteX5" fmla="*/ 12206222 w 12206222"/>
              <a:gd name="connsiteY5" fmla="*/ 6857595 h 6858001"/>
              <a:gd name="connsiteX6" fmla="*/ 0 w 12206222"/>
              <a:gd name="connsiteY6" fmla="*/ 6858001 h 6858001"/>
              <a:gd name="connsiteX7" fmla="*/ 0 w 12206222"/>
              <a:gd name="connsiteY7" fmla="*/ 6487887 h 6858001"/>
              <a:gd name="connsiteX8" fmla="*/ 0 w 12206222"/>
              <a:gd name="connsiteY8" fmla="*/ 4628272 h 6858001"/>
              <a:gd name="connsiteX9" fmla="*/ 0 w 12206222"/>
              <a:gd name="connsiteY9" fmla="*/ 2827607 h 6858001"/>
              <a:gd name="connsiteX10" fmla="*/ 0 w 12206222"/>
              <a:gd name="connsiteY10"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6222" h="6858001">
                <a:moveTo>
                  <a:pt x="0" y="0"/>
                </a:moveTo>
                <a:lnTo>
                  <a:pt x="1702191" y="0"/>
                </a:lnTo>
                <a:lnTo>
                  <a:pt x="455618" y="3389443"/>
                </a:lnTo>
                <a:lnTo>
                  <a:pt x="2968283" y="6487887"/>
                </a:lnTo>
                <a:lnTo>
                  <a:pt x="12197865" y="6489628"/>
                </a:lnTo>
                <a:cubicBezTo>
                  <a:pt x="12197865" y="6600029"/>
                  <a:pt x="12206222" y="6747194"/>
                  <a:pt x="12206222" y="6857595"/>
                </a:cubicBezTo>
                <a:lnTo>
                  <a:pt x="0" y="6858001"/>
                </a:lnTo>
                <a:lnTo>
                  <a:pt x="0" y="6487887"/>
                </a:lnTo>
                <a:lnTo>
                  <a:pt x="0" y="4628272"/>
                </a:lnTo>
                <a:lnTo>
                  <a:pt x="0" y="2827607"/>
                </a:lnTo>
                <a:lnTo>
                  <a:pt x="0" y="0"/>
                </a:lnTo>
                <a:close/>
              </a:path>
            </a:pathLst>
          </a:custGeom>
          <a:gradFill>
            <a:gsLst>
              <a:gs pos="0">
                <a:srgbClr val="0079BA"/>
              </a:gs>
              <a:gs pos="53000">
                <a:srgbClr val="0079BA">
                  <a:alpha val="89804"/>
                </a:srgbClr>
              </a:gs>
              <a:gs pos="100000">
                <a:srgbClr val="0079B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a:ln w="22225">
                <a:solidFill>
                  <a:schemeClr val="accent2"/>
                </a:solidFill>
                <a:prstDash val="solid"/>
              </a:ln>
              <a:solidFill>
                <a:schemeClr val="accent2">
                  <a:lumMod val="40000"/>
                  <a:lumOff val="60000"/>
                </a:schemeClr>
              </a:solidFill>
              <a:cs typeface="+mn-ea"/>
              <a:sym typeface="+mn-lt"/>
            </a:endParaRPr>
          </a:p>
        </p:txBody>
      </p:sp>
      <p:grpSp>
        <p:nvGrpSpPr>
          <p:cNvPr id="5" name="组合 4"/>
          <p:cNvGrpSpPr/>
          <p:nvPr/>
        </p:nvGrpSpPr>
        <p:grpSpPr>
          <a:xfrm>
            <a:off x="8990946" y="381080"/>
            <a:ext cx="2181879" cy="537071"/>
            <a:chOff x="2085329" y="645667"/>
            <a:chExt cx="2181879" cy="537071"/>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88160"/>
            <a:stretch/>
          </p:blipFill>
          <p:spPr>
            <a:xfrm>
              <a:off x="2085329" y="645667"/>
              <a:ext cx="497127" cy="537071"/>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6359" r="33715"/>
            <a:stretch/>
          </p:blipFill>
          <p:spPr>
            <a:xfrm>
              <a:off x="2590852" y="645667"/>
              <a:ext cx="1676356" cy="537071"/>
            </a:xfrm>
            <a:prstGeom prst="rect">
              <a:avLst/>
            </a:prstGeom>
          </p:spPr>
        </p:pic>
      </p:grpSp>
      <p:sp>
        <p:nvSpPr>
          <p:cNvPr id="8" name="矩形 7"/>
          <p:cNvSpPr/>
          <p:nvPr/>
        </p:nvSpPr>
        <p:spPr>
          <a:xfrm>
            <a:off x="764223" y="2282169"/>
            <a:ext cx="11528418" cy="1846659"/>
          </a:xfrm>
          <a:prstGeom prst="rect">
            <a:avLst/>
          </a:prstGeom>
          <a:effectLst>
            <a:outerShdw blurRad="12700" dist="12700" dir="2700000" algn="tl" rotWithShape="0">
              <a:prstClr val="black">
                <a:alpha val="40000"/>
              </a:prstClr>
            </a:outerShdw>
          </a:effectLst>
        </p:spPr>
        <p:txBody>
          <a:bodyPr wrap="square">
            <a:spAutoFit/>
          </a:bodyPr>
          <a:lstStyle/>
          <a:p>
            <a:pPr algn="ctr"/>
            <a:r>
              <a:rPr lang="zh-CN" altLang="en-US" sz="5400" b="1" dirty="0">
                <a:solidFill>
                  <a:srgbClr val="0079BA"/>
                </a:solidFill>
                <a:latin typeface="微软雅黑" panose="020B0503020204020204" pitchFamily="34" charset="-122"/>
                <a:ea typeface="微软雅黑" panose="020B0503020204020204" pitchFamily="34" charset="-122"/>
              </a:rPr>
              <a:t>基于</a:t>
            </a:r>
            <a:r>
              <a:rPr lang="zh-CN" altLang="en-US" sz="60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rPr>
              <a:t>多源数据融合</a:t>
            </a:r>
            <a:r>
              <a:rPr lang="zh-CN" altLang="en-US" sz="5400" b="1" dirty="0">
                <a:solidFill>
                  <a:srgbClr val="0079BA"/>
                </a:solidFill>
                <a:latin typeface="微软雅黑" panose="020B0503020204020204" pitchFamily="34" charset="-122"/>
                <a:ea typeface="微软雅黑" panose="020B0503020204020204" pitchFamily="34" charset="-122"/>
              </a:rPr>
              <a:t>的成都市主城区交通排放计算平台</a:t>
            </a:r>
            <a:endParaRPr lang="en-US" altLang="zh-CN" sz="5400" b="1" dirty="0">
              <a:solidFill>
                <a:srgbClr val="0079BA"/>
              </a:solidFill>
              <a:latin typeface="微软雅黑" panose="020B0503020204020204" pitchFamily="34" charset="-122"/>
              <a:ea typeface="微软雅黑" panose="020B0503020204020204" pitchFamily="34" charset="-122"/>
            </a:endParaRPr>
          </a:p>
        </p:txBody>
      </p:sp>
      <p:sp>
        <p:nvSpPr>
          <p:cNvPr id="10" name="矩形 2"/>
          <p:cNvSpPr>
            <a:spLocks noChangeArrowheads="1"/>
          </p:cNvSpPr>
          <p:nvPr/>
        </p:nvSpPr>
        <p:spPr bwMode="auto">
          <a:xfrm>
            <a:off x="4540043" y="5102707"/>
            <a:ext cx="4450903" cy="97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003" tIns="56501" rIns="113003" bIns="5650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buClr>
                <a:srgbClr val="336699"/>
              </a:buClr>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答辩人：池奔</a:t>
            </a:r>
            <a:endParaRPr lang="en-US" altLang="zh-CN" sz="1600" dirty="0">
              <a:latin typeface="微软雅黑" panose="020B0503020204020204" pitchFamily="34" charset="-122"/>
              <a:ea typeface="微软雅黑" panose="020B0503020204020204" pitchFamily="34" charset="-122"/>
              <a:sym typeface="Times New Roman" panose="02020603050405020304" pitchFamily="18" charset="0"/>
            </a:endParaRPr>
          </a:p>
          <a:p>
            <a:pPr algn="ctr">
              <a:lnSpc>
                <a:spcPct val="120000"/>
              </a:lnSpc>
              <a:buClr>
                <a:srgbClr val="336699"/>
              </a:buClr>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组员：池奔、邓修垸、刘欣豪、刘依民、喻磊</a:t>
            </a:r>
            <a:endParaRPr lang="en-US" altLang="zh-CN" sz="1600" dirty="0">
              <a:latin typeface="微软雅黑" panose="020B0503020204020204" pitchFamily="34" charset="-122"/>
              <a:ea typeface="微软雅黑" panose="020B0503020204020204" pitchFamily="34" charset="-122"/>
              <a:sym typeface="Times New Roman" panose="02020603050405020304" pitchFamily="18" charset="0"/>
            </a:endParaRPr>
          </a:p>
          <a:p>
            <a:pPr algn="ctr">
              <a:lnSpc>
                <a:spcPct val="120000"/>
              </a:lnSpc>
              <a:buClr>
                <a:srgbClr val="336699"/>
              </a:buClr>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20</a:t>
            </a: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22</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年</a:t>
            </a: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11</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月</a:t>
            </a: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17</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日</a:t>
            </a:r>
            <a:endParaRPr lang="en-US" altLang="zh-CN" sz="2000" dirty="0">
              <a:latin typeface="微软雅黑" panose="020B0503020204020204" pitchFamily="34" charset="-122"/>
              <a:ea typeface="微软雅黑" panose="020B0503020204020204" pitchFamily="34" charset="-122"/>
              <a:sym typeface="Times New Roman" panose="02020603050405020304" pitchFamily="18" charset="0"/>
            </a:endParaRPr>
          </a:p>
        </p:txBody>
      </p:sp>
    </p:spTree>
    <p:extLst>
      <p:ext uri="{BB962C8B-B14F-4D97-AF65-F5344CB8AC3E}">
        <p14:creationId xmlns:p14="http://schemas.microsoft.com/office/powerpoint/2010/main" val="839494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流量计算</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5" name="矩形 5"/>
          <p:cNvSpPr/>
          <p:nvPr/>
        </p:nvSpPr>
        <p:spPr>
          <a:xfrm>
            <a:off x="578605" y="2041699"/>
            <a:ext cx="3578036" cy="3899144"/>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581782" y="1663873"/>
            <a:ext cx="3578036"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流量计算</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7" name="文本框 8"/>
          <p:cNvSpPr txBox="1"/>
          <p:nvPr/>
        </p:nvSpPr>
        <p:spPr>
          <a:xfrm>
            <a:off x="731613" y="2202748"/>
            <a:ext cx="3111884" cy="3550139"/>
          </a:xfrm>
          <a:prstGeom prst="rect">
            <a:avLst/>
          </a:prstGeom>
          <a:noFill/>
        </p:spPr>
        <p:txBody>
          <a:bodyPr wrap="square" rtlCol="0">
            <a:sp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rPr>
              <a:t>对于流量计算，本项目组采用两种方法，第一种是利用卡口拍摄的信息，经过数据处理，根据车道覆盖系数和通过车数推算路段流量，以一个小时为时间粒度，计算流量。第二种以车道为单位计算路段中各车道流量，经过平均、求和后得到路段的总流量</a:t>
            </a:r>
            <a:endParaRPr lang="en-US" altLang="zh-CN"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F5109D1-C522-8A18-801A-98D56D9AC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78773"/>
            <a:ext cx="317500" cy="317500"/>
          </a:xfrm>
          <a:prstGeom prst="rect">
            <a:avLst/>
          </a:prstGeom>
        </p:spPr>
      </p:pic>
      <p:pic>
        <p:nvPicPr>
          <p:cNvPr id="12" name="图片 11">
            <a:extLst>
              <a:ext uri="{FF2B5EF4-FFF2-40B4-BE49-F238E27FC236}">
                <a16:creationId xmlns:a16="http://schemas.microsoft.com/office/drawing/2014/main" id="{2DEA9291-FC2F-60DA-9A90-21C31C162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719" y="3942298"/>
            <a:ext cx="317500" cy="317500"/>
          </a:xfrm>
          <a:prstGeom prst="rect">
            <a:avLst/>
          </a:prstGeom>
        </p:spPr>
      </p:pic>
      <p:cxnSp>
        <p:nvCxnSpPr>
          <p:cNvPr id="17" name="直接连接符 16">
            <a:extLst>
              <a:ext uri="{FF2B5EF4-FFF2-40B4-BE49-F238E27FC236}">
                <a16:creationId xmlns:a16="http://schemas.microsoft.com/office/drawing/2014/main" id="{91151386-D0EB-B512-B98F-565DB024B840}"/>
              </a:ext>
            </a:extLst>
          </p:cNvPr>
          <p:cNvCxnSpPr/>
          <p:nvPr/>
        </p:nvCxnSpPr>
        <p:spPr>
          <a:xfrm>
            <a:off x="5503334" y="4148673"/>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A0448E1-6554-AA92-5E12-7BC8C73DF76F}"/>
              </a:ext>
            </a:extLst>
          </p:cNvPr>
          <p:cNvCxnSpPr/>
          <p:nvPr/>
        </p:nvCxnSpPr>
        <p:spPr>
          <a:xfrm>
            <a:off x="5384801" y="4334939"/>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DBF9626D-40F6-FA6D-1803-D8DFE5E9C753}"/>
              </a:ext>
            </a:extLst>
          </p:cNvPr>
          <p:cNvCxnSpPr/>
          <p:nvPr/>
        </p:nvCxnSpPr>
        <p:spPr>
          <a:xfrm>
            <a:off x="5291667" y="4521206"/>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33CC8C96-89A2-7A48-2482-74F32EF2383D}"/>
              </a:ext>
            </a:extLst>
          </p:cNvPr>
          <p:cNvCxnSpPr/>
          <p:nvPr/>
        </p:nvCxnSpPr>
        <p:spPr>
          <a:xfrm>
            <a:off x="5206999" y="4715939"/>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397604BE-F558-2D41-9F36-7D9D9F8B8DF6}"/>
              </a:ext>
            </a:extLst>
          </p:cNvPr>
          <p:cNvCxnSpPr/>
          <p:nvPr/>
        </p:nvCxnSpPr>
        <p:spPr>
          <a:xfrm>
            <a:off x="5079998" y="4910673"/>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D9AE9D07-4ED4-DC92-A032-D3E3E38FCC7F}"/>
              </a:ext>
            </a:extLst>
          </p:cNvPr>
          <p:cNvCxnSpPr/>
          <p:nvPr/>
        </p:nvCxnSpPr>
        <p:spPr>
          <a:xfrm>
            <a:off x="6413500" y="3996273"/>
            <a:ext cx="97367" cy="643467"/>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2CBEFC26-BBD5-57CC-2D37-07951094180B}"/>
              </a:ext>
            </a:extLst>
          </p:cNvPr>
          <p:cNvCxnSpPr>
            <a:cxnSpLocks/>
          </p:cNvCxnSpPr>
          <p:nvPr/>
        </p:nvCxnSpPr>
        <p:spPr>
          <a:xfrm>
            <a:off x="6496685" y="3874567"/>
            <a:ext cx="350731" cy="335489"/>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直接连接符 25">
            <a:extLst>
              <a:ext uri="{FF2B5EF4-FFF2-40B4-BE49-F238E27FC236}">
                <a16:creationId xmlns:a16="http://schemas.microsoft.com/office/drawing/2014/main" id="{9473121F-822C-2E90-E863-E61CE29FA2F3}"/>
              </a:ext>
            </a:extLst>
          </p:cNvPr>
          <p:cNvCxnSpPr>
            <a:cxnSpLocks/>
          </p:cNvCxnSpPr>
          <p:nvPr/>
        </p:nvCxnSpPr>
        <p:spPr>
          <a:xfrm>
            <a:off x="6443134" y="3942298"/>
            <a:ext cx="211665" cy="454023"/>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直接连接符 27">
            <a:extLst>
              <a:ext uri="{FF2B5EF4-FFF2-40B4-BE49-F238E27FC236}">
                <a16:creationId xmlns:a16="http://schemas.microsoft.com/office/drawing/2014/main" id="{AACA0FDE-FD55-9365-4128-5D158838EC99}"/>
              </a:ext>
            </a:extLst>
          </p:cNvPr>
          <p:cNvCxnSpPr/>
          <p:nvPr/>
        </p:nvCxnSpPr>
        <p:spPr>
          <a:xfrm>
            <a:off x="7921060" y="4239692"/>
            <a:ext cx="97367" cy="643467"/>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直接连接符 28">
            <a:extLst>
              <a:ext uri="{FF2B5EF4-FFF2-40B4-BE49-F238E27FC236}">
                <a16:creationId xmlns:a16="http://schemas.microsoft.com/office/drawing/2014/main" id="{DEBDB5F4-7CD7-96F8-9CBB-EA63E82F3A54}"/>
              </a:ext>
            </a:extLst>
          </p:cNvPr>
          <p:cNvCxnSpPr>
            <a:cxnSpLocks/>
          </p:cNvCxnSpPr>
          <p:nvPr/>
        </p:nvCxnSpPr>
        <p:spPr>
          <a:xfrm>
            <a:off x="7969743" y="4110575"/>
            <a:ext cx="385233" cy="342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直接连接符 29">
            <a:extLst>
              <a:ext uri="{FF2B5EF4-FFF2-40B4-BE49-F238E27FC236}">
                <a16:creationId xmlns:a16="http://schemas.microsoft.com/office/drawing/2014/main" id="{214401A7-634A-70CC-04A7-29A869A921FA}"/>
              </a:ext>
            </a:extLst>
          </p:cNvPr>
          <p:cNvCxnSpPr>
            <a:cxnSpLocks/>
          </p:cNvCxnSpPr>
          <p:nvPr/>
        </p:nvCxnSpPr>
        <p:spPr>
          <a:xfrm>
            <a:off x="7950694" y="4185717"/>
            <a:ext cx="211665" cy="454023"/>
          </a:xfrm>
          <a:prstGeom prst="line">
            <a:avLst/>
          </a:prstGeom>
        </p:spPr>
        <p:style>
          <a:lnRef idx="1">
            <a:schemeClr val="accent2"/>
          </a:lnRef>
          <a:fillRef idx="0">
            <a:schemeClr val="accent2"/>
          </a:fillRef>
          <a:effectRef idx="0">
            <a:schemeClr val="accent2"/>
          </a:effectRef>
          <a:fontRef idx="minor">
            <a:schemeClr val="tx1"/>
          </a:fontRef>
        </p:style>
      </p:cxnSp>
      <p:pic>
        <p:nvPicPr>
          <p:cNvPr id="32" name="图片 31">
            <a:extLst>
              <a:ext uri="{FF2B5EF4-FFF2-40B4-BE49-F238E27FC236}">
                <a16:creationId xmlns:a16="http://schemas.microsoft.com/office/drawing/2014/main" id="{39AB783B-5304-A024-1045-B9E00C439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4629" y="4396321"/>
            <a:ext cx="427567" cy="427567"/>
          </a:xfrm>
          <a:prstGeom prst="rect">
            <a:avLst/>
          </a:prstGeom>
        </p:spPr>
      </p:pic>
      <p:pic>
        <p:nvPicPr>
          <p:cNvPr id="33" name="图片 32">
            <a:extLst>
              <a:ext uri="{FF2B5EF4-FFF2-40B4-BE49-F238E27FC236}">
                <a16:creationId xmlns:a16="http://schemas.microsoft.com/office/drawing/2014/main" id="{B8467D44-1CB5-8702-5116-215F01751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552" y="4210056"/>
            <a:ext cx="427567" cy="427567"/>
          </a:xfrm>
          <a:prstGeom prst="rect">
            <a:avLst/>
          </a:prstGeom>
        </p:spPr>
      </p:pic>
      <p:pic>
        <p:nvPicPr>
          <p:cNvPr id="34" name="图片 33">
            <a:extLst>
              <a:ext uri="{FF2B5EF4-FFF2-40B4-BE49-F238E27FC236}">
                <a16:creationId xmlns:a16="http://schemas.microsoft.com/office/drawing/2014/main" id="{73B836B5-0233-01AD-B2E8-75E17FD00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8106" y="4588938"/>
            <a:ext cx="427567" cy="427567"/>
          </a:xfrm>
          <a:prstGeom prst="rect">
            <a:avLst/>
          </a:prstGeom>
        </p:spPr>
      </p:pic>
      <p:pic>
        <p:nvPicPr>
          <p:cNvPr id="35" name="图片 34">
            <a:extLst>
              <a:ext uri="{FF2B5EF4-FFF2-40B4-BE49-F238E27FC236}">
                <a16:creationId xmlns:a16="http://schemas.microsoft.com/office/drawing/2014/main" id="{C4742B09-8A36-0F0E-3E61-1CDC7F1E4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888" y="4022735"/>
            <a:ext cx="427567" cy="427567"/>
          </a:xfrm>
          <a:prstGeom prst="rect">
            <a:avLst/>
          </a:prstGeom>
        </p:spPr>
      </p:pic>
      <p:sp>
        <p:nvSpPr>
          <p:cNvPr id="36" name="文本框 35">
            <a:extLst>
              <a:ext uri="{FF2B5EF4-FFF2-40B4-BE49-F238E27FC236}">
                <a16:creationId xmlns:a16="http://schemas.microsoft.com/office/drawing/2014/main" id="{F6EC7BD3-60CE-1C92-93F0-4C993C5C67C5}"/>
              </a:ext>
            </a:extLst>
          </p:cNvPr>
          <p:cNvSpPr txBox="1"/>
          <p:nvPr/>
        </p:nvSpPr>
        <p:spPr>
          <a:xfrm>
            <a:off x="4978860" y="4102061"/>
            <a:ext cx="304803"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rPr>
              <a:t>1</a:t>
            </a:r>
            <a:endParaRPr lang="zh-CN" altLang="en-US" sz="10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C58EDA19-6388-CC49-0FA0-1D1466B8386E}"/>
              </a:ext>
            </a:extLst>
          </p:cNvPr>
          <p:cNvSpPr txBox="1"/>
          <p:nvPr/>
        </p:nvSpPr>
        <p:spPr>
          <a:xfrm>
            <a:off x="4886041" y="4318006"/>
            <a:ext cx="304803"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rPr>
              <a:t>2</a:t>
            </a:r>
            <a:endParaRPr lang="zh-CN" altLang="en-US" sz="1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54995406-228C-9B10-99E8-44D700C0645E}"/>
              </a:ext>
            </a:extLst>
          </p:cNvPr>
          <p:cNvSpPr txBox="1"/>
          <p:nvPr/>
        </p:nvSpPr>
        <p:spPr>
          <a:xfrm>
            <a:off x="4803028" y="4531149"/>
            <a:ext cx="304803"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rPr>
              <a:t>3</a:t>
            </a:r>
            <a:endParaRPr lang="zh-CN" altLang="en-US" sz="10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7793DAE0-9ADD-26D0-F60D-241C361661C8}"/>
              </a:ext>
            </a:extLst>
          </p:cNvPr>
          <p:cNvSpPr txBox="1"/>
          <p:nvPr/>
        </p:nvSpPr>
        <p:spPr>
          <a:xfrm>
            <a:off x="4716706" y="4742098"/>
            <a:ext cx="304803"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rPr>
              <a:t>4</a:t>
            </a:r>
            <a:endParaRPr lang="zh-CN" altLang="en-US" sz="1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B54B7E25-F8B2-DF0B-3F86-CFF8264B6101}"/>
                  </a:ext>
                </a:extLst>
              </p:cNvPr>
              <p:cNvSpPr txBox="1"/>
              <p:nvPr/>
            </p:nvSpPr>
            <p:spPr>
              <a:xfrm>
                <a:off x="5641412" y="3383956"/>
                <a:ext cx="1206004"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拍摄到总车流</a:t>
                </a:r>
                <a14:m>
                  <m:oMath xmlns:m="http://schemas.openxmlformats.org/officeDocument/2006/math">
                    <m:sSub>
                      <m:sSubPr>
                        <m:ctrlPr>
                          <a:rPr lang="en-US" altLang="zh-CN" sz="1100" b="0" i="1" dirty="0" smtClean="0">
                            <a:latin typeface="Cambria Math" panose="02040503050406030204" pitchFamily="18" charset="0"/>
                          </a:rPr>
                        </m:ctrlPr>
                      </m:sSubPr>
                      <m:e>
                        <m:r>
                          <m:rPr>
                            <m:sty m:val="p"/>
                          </m:rPr>
                          <a:rPr lang="en-US" altLang="zh-CN" sz="1100" i="1" dirty="0">
                            <a:latin typeface="Cambria Math" panose="02040503050406030204" pitchFamily="18" charset="0"/>
                          </a:rPr>
                          <m:t>C</m:t>
                        </m:r>
                      </m:e>
                      <m:sub>
                        <m:r>
                          <a:rPr lang="en-US" altLang="zh-CN" sz="1100" b="0" i="1" dirty="0" smtClean="0">
                            <a:latin typeface="Cambria Math" panose="02040503050406030204" pitchFamily="18" charset="0"/>
                          </a:rPr>
                          <m:t>1</m:t>
                        </m:r>
                      </m:sub>
                    </m:sSub>
                  </m:oMath>
                </a14:m>
                <a:endParaRPr lang="zh-CN" altLang="en-US" sz="1100" dirty="0"/>
              </a:p>
            </p:txBody>
          </p:sp>
        </mc:Choice>
        <mc:Fallback xmlns="">
          <p:sp>
            <p:nvSpPr>
              <p:cNvPr id="41" name="文本框 40">
                <a:extLst>
                  <a:ext uri="{FF2B5EF4-FFF2-40B4-BE49-F238E27FC236}">
                    <a16:creationId xmlns:a16="http://schemas.microsoft.com/office/drawing/2014/main" id="{B54B7E25-F8B2-DF0B-3F86-CFF8264B6101}"/>
                  </a:ext>
                </a:extLst>
              </p:cNvPr>
              <p:cNvSpPr txBox="1">
                <a:spLocks noRot="1" noChangeAspect="1" noMove="1" noResize="1" noEditPoints="1" noAdjustHandles="1" noChangeArrowheads="1" noChangeShapeType="1" noTextEdit="1"/>
              </p:cNvSpPr>
              <p:nvPr/>
            </p:nvSpPr>
            <p:spPr>
              <a:xfrm>
                <a:off x="5641412" y="3383956"/>
                <a:ext cx="1206004" cy="261610"/>
              </a:xfrm>
              <a:prstGeom prst="rect">
                <a:avLst/>
              </a:prstGeom>
              <a:blipFill>
                <a:blip r:embed="rId5"/>
                <a:stretch>
                  <a:fillRect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68C6A3C-34B8-7B28-5CB8-4C6F009CA9DE}"/>
                  </a:ext>
                </a:extLst>
              </p:cNvPr>
              <p:cNvSpPr txBox="1"/>
              <p:nvPr/>
            </p:nvSpPr>
            <p:spPr>
              <a:xfrm>
                <a:off x="7192927" y="3645566"/>
                <a:ext cx="1206004"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拍摄到总车流</a:t>
                </a:r>
                <a14:m>
                  <m:oMath xmlns:m="http://schemas.openxmlformats.org/officeDocument/2006/math">
                    <m:sSub>
                      <m:sSubPr>
                        <m:ctrlPr>
                          <a:rPr lang="en-US" altLang="zh-CN" sz="1100" b="0" i="1" dirty="0" smtClean="0">
                            <a:latin typeface="Cambria Math" panose="02040503050406030204" pitchFamily="18" charset="0"/>
                          </a:rPr>
                        </m:ctrlPr>
                      </m:sSubPr>
                      <m:e>
                        <m:r>
                          <m:rPr>
                            <m:sty m:val="p"/>
                          </m:rPr>
                          <a:rPr lang="en-US" altLang="zh-CN" sz="1100" i="1" dirty="0">
                            <a:latin typeface="Cambria Math" panose="02040503050406030204" pitchFamily="18" charset="0"/>
                          </a:rPr>
                          <m:t>C</m:t>
                        </m:r>
                      </m:e>
                      <m:sub>
                        <m:r>
                          <a:rPr lang="en-US" altLang="zh-CN" sz="1100" b="0" i="1" dirty="0" smtClean="0">
                            <a:latin typeface="Cambria Math" panose="02040503050406030204" pitchFamily="18" charset="0"/>
                          </a:rPr>
                          <m:t>2</m:t>
                        </m:r>
                      </m:sub>
                    </m:sSub>
                  </m:oMath>
                </a14:m>
                <a:endParaRPr lang="zh-CN" altLang="en-US" sz="1100" dirty="0"/>
              </a:p>
            </p:txBody>
          </p:sp>
        </mc:Choice>
        <mc:Fallback xmlns="">
          <p:sp>
            <p:nvSpPr>
              <p:cNvPr id="42" name="文本框 41">
                <a:extLst>
                  <a:ext uri="{FF2B5EF4-FFF2-40B4-BE49-F238E27FC236}">
                    <a16:creationId xmlns:a16="http://schemas.microsoft.com/office/drawing/2014/main" id="{968C6A3C-34B8-7B28-5CB8-4C6F009CA9DE}"/>
                  </a:ext>
                </a:extLst>
              </p:cNvPr>
              <p:cNvSpPr txBox="1">
                <a:spLocks noRot="1" noChangeAspect="1" noMove="1" noResize="1" noEditPoints="1" noAdjustHandles="1" noChangeArrowheads="1" noChangeShapeType="1" noTextEdit="1"/>
              </p:cNvSpPr>
              <p:nvPr/>
            </p:nvSpPr>
            <p:spPr>
              <a:xfrm>
                <a:off x="7192927" y="3645566"/>
                <a:ext cx="1206004" cy="261610"/>
              </a:xfrm>
              <a:prstGeom prst="rect">
                <a:avLst/>
              </a:prstGeom>
              <a:blipFill>
                <a:blip r:embed="rId6"/>
                <a:stretch>
                  <a:fillRect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15692293-007E-731B-0664-5986B6F5070C}"/>
                  </a:ext>
                </a:extLst>
              </p:cNvPr>
              <p:cNvSpPr txBox="1"/>
              <p:nvPr/>
            </p:nvSpPr>
            <p:spPr>
              <a:xfrm>
                <a:off x="9407862" y="3228553"/>
                <a:ext cx="777339"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f>
                        <m:fPr>
                          <m:ctrlPr>
                            <a:rPr lang="en-US" altLang="zh-CN" sz="1400" i="1" dirty="0">
                              <a:latin typeface="Cambria Math" panose="02040503050406030204" pitchFamily="18" charset="0"/>
                            </a:rPr>
                          </m:ctrlPr>
                        </m:fPr>
                        <m:num>
                          <m:sSub>
                            <m:sSubPr>
                              <m:ctrlPr>
                                <a:rPr lang="en-US" altLang="zh-CN" sz="1400" i="1" dirty="0">
                                  <a:latin typeface="Cambria Math" panose="02040503050406030204" pitchFamily="18" charset="0"/>
                                </a:rPr>
                              </m:ctrlPr>
                            </m:sSubPr>
                            <m:e>
                              <m:r>
                                <m:rPr>
                                  <m:sty m:val="p"/>
                                </m:rPr>
                                <a:rPr lang="en-US" altLang="zh-CN" sz="1400" i="1" dirty="0">
                                  <a:latin typeface="Cambria Math" panose="02040503050406030204" pitchFamily="18" charset="0"/>
                                </a:rPr>
                                <m:t>C</m:t>
                              </m:r>
                            </m:e>
                            <m:sub>
                              <m:r>
                                <a:rPr lang="en-US" altLang="zh-CN" sz="1400" i="1" dirty="0">
                                  <a:latin typeface="Cambria Math" panose="02040503050406030204" pitchFamily="18" charset="0"/>
                                </a:rPr>
                                <m:t>1</m:t>
                              </m:r>
                            </m:sub>
                          </m:sSub>
                        </m:num>
                        <m:den>
                          <m:r>
                            <a:rPr lang="en-US" altLang="zh-CN" sz="1400" i="1" dirty="0">
                              <a:latin typeface="Cambria Math" panose="02040503050406030204" pitchFamily="18" charset="0"/>
                            </a:rPr>
                            <m:t>3</m:t>
                          </m:r>
                        </m:den>
                      </m:f>
                    </m:oMath>
                  </m:oMathPara>
                </a14:m>
                <a:endParaRPr lang="zh-CN" altLang="en-US" sz="1400" i="1" dirty="0">
                  <a:latin typeface="Cambria Math" panose="02040503050406030204" pitchFamily="18" charset="0"/>
                </a:endParaRPr>
              </a:p>
            </p:txBody>
          </p:sp>
        </mc:Choice>
        <mc:Fallback xmlns="">
          <p:sp>
            <p:nvSpPr>
              <p:cNvPr id="47" name="文本框 46">
                <a:extLst>
                  <a:ext uri="{FF2B5EF4-FFF2-40B4-BE49-F238E27FC236}">
                    <a16:creationId xmlns:a16="http://schemas.microsoft.com/office/drawing/2014/main" id="{15692293-007E-731B-0664-5986B6F5070C}"/>
                  </a:ext>
                </a:extLst>
              </p:cNvPr>
              <p:cNvSpPr txBox="1">
                <a:spLocks noRot="1" noChangeAspect="1" noMove="1" noResize="1" noEditPoints="1" noAdjustHandles="1" noChangeArrowheads="1" noChangeShapeType="1" noTextEdit="1"/>
              </p:cNvSpPr>
              <p:nvPr/>
            </p:nvSpPr>
            <p:spPr>
              <a:xfrm>
                <a:off x="9407862" y="3228553"/>
                <a:ext cx="777339" cy="497059"/>
              </a:xfrm>
              <a:prstGeom prst="rect">
                <a:avLst/>
              </a:prstGeom>
              <a:blipFill>
                <a:blip r:embed="rId7"/>
                <a:stretch>
                  <a:fillRect b="-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E4DF59BA-B9D1-85D3-AAF5-C40108F83593}"/>
                  </a:ext>
                </a:extLst>
              </p:cNvPr>
              <p:cNvSpPr txBox="1"/>
              <p:nvPr/>
            </p:nvSpPr>
            <p:spPr>
              <a:xfrm>
                <a:off x="9346690" y="3651170"/>
                <a:ext cx="1606903"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en-US" altLang="zh-CN" sz="1400" i="1" dirty="0">
                          <a:latin typeface="Cambria Math" panose="02040503050406030204" pitchFamily="18" charset="0"/>
                        </a:rPr>
                        <m:t>(</m:t>
                      </m:r>
                      <m:f>
                        <m:fPr>
                          <m:ctrlPr>
                            <a:rPr lang="en-US" altLang="zh-CN" sz="1400" i="1" dirty="0">
                              <a:latin typeface="Cambria Math" panose="02040503050406030204" pitchFamily="18" charset="0"/>
                            </a:rPr>
                          </m:ctrlPr>
                        </m:fPr>
                        <m:num>
                          <m:sSub>
                            <m:sSubPr>
                              <m:ctrlPr>
                                <a:rPr lang="en-US" altLang="zh-CN" sz="1400" i="1" dirty="0">
                                  <a:latin typeface="Cambria Math" panose="02040503050406030204" pitchFamily="18" charset="0"/>
                                </a:rPr>
                              </m:ctrlPr>
                            </m:sSubPr>
                            <m:e>
                              <m:r>
                                <m:rPr>
                                  <m:sty m:val="p"/>
                                </m:rPr>
                                <a:rPr lang="en-US" altLang="zh-CN" sz="1400" i="1" dirty="0">
                                  <a:latin typeface="Cambria Math" panose="02040503050406030204" pitchFamily="18" charset="0"/>
                                </a:rPr>
                                <m:t>C</m:t>
                              </m:r>
                            </m:e>
                            <m:sub>
                              <m:r>
                                <a:rPr lang="en-US" altLang="zh-CN" sz="1400" i="1" dirty="0">
                                  <a:latin typeface="Cambria Math" panose="02040503050406030204" pitchFamily="18" charset="0"/>
                                </a:rPr>
                                <m:t>1</m:t>
                              </m:r>
                            </m:sub>
                          </m:sSub>
                        </m:num>
                        <m:den>
                          <m:r>
                            <a:rPr lang="en-US" altLang="zh-CN" sz="1400" i="1" dirty="0">
                              <a:latin typeface="Cambria Math" panose="02040503050406030204" pitchFamily="18" charset="0"/>
                            </a:rPr>
                            <m:t>3</m:t>
                          </m:r>
                        </m:den>
                      </m:f>
                      <m:r>
                        <a:rPr lang="en-US" altLang="zh-CN" sz="1400" i="1" dirty="0">
                          <a:latin typeface="Cambria Math" panose="02040503050406030204" pitchFamily="18" charset="0"/>
                        </a:rPr>
                        <m:t>+</m:t>
                      </m:r>
                      <m:f>
                        <m:fPr>
                          <m:ctrlPr>
                            <a:rPr lang="en-US" altLang="zh-CN" sz="1400" i="1" dirty="0">
                              <a:latin typeface="Cambria Math" panose="02040503050406030204" pitchFamily="18" charset="0"/>
                            </a:rPr>
                          </m:ctrlPr>
                        </m:fPr>
                        <m:num>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𝐶</m:t>
                              </m:r>
                            </m:e>
                            <m:sub>
                              <m:r>
                                <a:rPr lang="en-US" altLang="zh-CN" sz="1400" i="1" dirty="0">
                                  <a:latin typeface="Cambria Math" panose="02040503050406030204" pitchFamily="18" charset="0"/>
                                </a:rPr>
                                <m:t>2</m:t>
                              </m:r>
                            </m:sub>
                          </m:sSub>
                        </m:num>
                        <m:den>
                          <m:r>
                            <a:rPr lang="en-US" altLang="zh-CN" sz="1400" i="1" dirty="0">
                              <a:latin typeface="Cambria Math" panose="02040503050406030204" pitchFamily="18" charset="0"/>
                            </a:rPr>
                            <m:t>3</m:t>
                          </m:r>
                        </m:den>
                      </m:f>
                      <m:r>
                        <a:rPr lang="en-US" altLang="zh-CN" sz="1400" i="1" dirty="0">
                          <a:latin typeface="Cambria Math" panose="02040503050406030204" pitchFamily="18" charset="0"/>
                        </a:rPr>
                        <m:t>)/2</m:t>
                      </m:r>
                    </m:oMath>
                  </m:oMathPara>
                </a14:m>
                <a:endParaRPr lang="zh-CN" altLang="en-US" sz="1400" i="1" dirty="0">
                  <a:latin typeface="Cambria Math" panose="02040503050406030204" pitchFamily="18" charset="0"/>
                </a:endParaRPr>
              </a:p>
            </p:txBody>
          </p:sp>
        </mc:Choice>
        <mc:Fallback xmlns="">
          <p:sp>
            <p:nvSpPr>
              <p:cNvPr id="48" name="文本框 47">
                <a:extLst>
                  <a:ext uri="{FF2B5EF4-FFF2-40B4-BE49-F238E27FC236}">
                    <a16:creationId xmlns:a16="http://schemas.microsoft.com/office/drawing/2014/main" id="{E4DF59BA-B9D1-85D3-AAF5-C40108F83593}"/>
                  </a:ext>
                </a:extLst>
              </p:cNvPr>
              <p:cNvSpPr txBox="1">
                <a:spLocks noRot="1" noChangeAspect="1" noMove="1" noResize="1" noEditPoints="1" noAdjustHandles="1" noChangeArrowheads="1" noChangeShapeType="1" noTextEdit="1"/>
              </p:cNvSpPr>
              <p:nvPr/>
            </p:nvSpPr>
            <p:spPr>
              <a:xfrm>
                <a:off x="9346690" y="3651170"/>
                <a:ext cx="1606903" cy="497059"/>
              </a:xfrm>
              <a:prstGeom prst="rect">
                <a:avLst/>
              </a:prstGeom>
              <a:blipFill>
                <a:blip r:embed="rId8"/>
                <a:stretch>
                  <a:fillRect b="-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48FD9FD4-E781-B329-97C7-7370F2CA3310}"/>
                  </a:ext>
                </a:extLst>
              </p:cNvPr>
              <p:cNvSpPr txBox="1"/>
              <p:nvPr/>
            </p:nvSpPr>
            <p:spPr>
              <a:xfrm>
                <a:off x="9095497" y="4109560"/>
                <a:ext cx="277282"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a:rPr lang="en-US" altLang="zh-CN" sz="1050" b="0" i="1" smtClean="0">
                              <a:latin typeface="Cambria Math" panose="02040503050406030204" pitchFamily="18" charset="0"/>
                            </a:rPr>
                            <m:t>𝑓</m:t>
                          </m:r>
                        </m:e>
                        <m:sub>
                          <m:r>
                            <a:rPr lang="en-US" altLang="zh-CN" sz="1050" b="0" i="1" smtClean="0">
                              <a:latin typeface="Cambria Math" panose="02040503050406030204" pitchFamily="18" charset="0"/>
                            </a:rPr>
                            <m:t>1</m:t>
                          </m:r>
                        </m:sub>
                      </m:sSub>
                    </m:oMath>
                  </m:oMathPara>
                </a14:m>
                <a:endParaRPr lang="zh-CN" altLang="en-US" dirty="0"/>
              </a:p>
            </p:txBody>
          </p:sp>
        </mc:Choice>
        <mc:Fallback xmlns="">
          <p:sp>
            <p:nvSpPr>
              <p:cNvPr id="49" name="文本框 48">
                <a:extLst>
                  <a:ext uri="{FF2B5EF4-FFF2-40B4-BE49-F238E27FC236}">
                    <a16:creationId xmlns:a16="http://schemas.microsoft.com/office/drawing/2014/main" id="{48FD9FD4-E781-B329-97C7-7370F2CA3310}"/>
                  </a:ext>
                </a:extLst>
              </p:cNvPr>
              <p:cNvSpPr txBox="1">
                <a:spLocks noRot="1" noChangeAspect="1" noMove="1" noResize="1" noEditPoints="1" noAdjustHandles="1" noChangeArrowheads="1" noChangeShapeType="1" noTextEdit="1"/>
              </p:cNvSpPr>
              <p:nvPr/>
            </p:nvSpPr>
            <p:spPr>
              <a:xfrm>
                <a:off x="9095497" y="4109560"/>
                <a:ext cx="277282" cy="253916"/>
              </a:xfrm>
              <a:prstGeom prst="rect">
                <a:avLst/>
              </a:prstGeom>
              <a:blipFill>
                <a:blip r:embed="rId9"/>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D2143134-F4AD-46B6-4D66-35ED46145976}"/>
                  </a:ext>
                </a:extLst>
              </p:cNvPr>
              <p:cNvSpPr txBox="1"/>
              <p:nvPr/>
            </p:nvSpPr>
            <p:spPr>
              <a:xfrm>
                <a:off x="9137538" y="4538099"/>
                <a:ext cx="1317985"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b="0" i="1" smtClean="0">
                              <a:latin typeface="Cambria Math" panose="02040503050406030204" pitchFamily="18" charset="0"/>
                            </a:rPr>
                            <m:t>4</m:t>
                          </m:r>
                        </m:sub>
                      </m:sSub>
                      <m:r>
                        <a:rPr lang="en-US" altLang="zh-CN" sz="1400" i="1">
                          <a:latin typeface="Cambria Math" panose="02040503050406030204" pitchFamily="18" charset="0"/>
                        </a:rPr>
                        <m:t>= </m:t>
                      </m:r>
                      <m:f>
                        <m:fPr>
                          <m:ctrlPr>
                            <a:rPr lang="en-US" altLang="zh-CN" sz="1400" b="0" i="1" dirty="0" smtClean="0">
                              <a:latin typeface="Cambria Math" panose="02040503050406030204" pitchFamily="18" charset="0"/>
                            </a:rPr>
                          </m:ctrlPr>
                        </m:fPr>
                        <m:num>
                          <m:sSub>
                            <m:sSubPr>
                              <m:ctrlPr>
                                <a:rPr lang="en-US" altLang="zh-CN" sz="1400" b="0" i="1" dirty="0" smtClean="0">
                                  <a:latin typeface="Cambria Math" panose="02040503050406030204" pitchFamily="18" charset="0"/>
                                </a:rPr>
                              </m:ctrlPr>
                            </m:sSubPr>
                            <m:e>
                              <m:r>
                                <m:rPr>
                                  <m:sty m:val="p"/>
                                </m:rPr>
                                <a:rPr lang="en-US" altLang="zh-CN" sz="1400" i="1" dirty="0">
                                  <a:latin typeface="Cambria Math" panose="02040503050406030204" pitchFamily="18" charset="0"/>
                                </a:rPr>
                                <m:t>C</m:t>
                              </m:r>
                            </m:e>
                            <m:sub>
                              <m:r>
                                <a:rPr lang="en-US" altLang="zh-CN" sz="1400" b="0" i="1" dirty="0" smtClean="0">
                                  <a:latin typeface="Cambria Math" panose="02040503050406030204" pitchFamily="18" charset="0"/>
                                </a:rPr>
                                <m:t>2</m:t>
                              </m:r>
                            </m:sub>
                          </m:sSub>
                        </m:num>
                        <m:den>
                          <m:r>
                            <a:rPr lang="en-US" altLang="zh-CN" sz="1400" b="0" i="1" dirty="0" smtClean="0">
                              <a:latin typeface="Cambria Math" panose="02040503050406030204" pitchFamily="18" charset="0"/>
                            </a:rPr>
                            <m:t>3</m:t>
                          </m:r>
                        </m:den>
                      </m:f>
                    </m:oMath>
                  </m:oMathPara>
                </a14:m>
                <a:endParaRPr lang="zh-CN" altLang="en-US" dirty="0"/>
              </a:p>
            </p:txBody>
          </p:sp>
        </mc:Choice>
        <mc:Fallback xmlns="">
          <p:sp>
            <p:nvSpPr>
              <p:cNvPr id="50" name="文本框 49">
                <a:extLst>
                  <a:ext uri="{FF2B5EF4-FFF2-40B4-BE49-F238E27FC236}">
                    <a16:creationId xmlns:a16="http://schemas.microsoft.com/office/drawing/2014/main" id="{D2143134-F4AD-46B6-4D66-35ED46145976}"/>
                  </a:ext>
                </a:extLst>
              </p:cNvPr>
              <p:cNvSpPr txBox="1">
                <a:spLocks noRot="1" noChangeAspect="1" noMove="1" noResize="1" noEditPoints="1" noAdjustHandles="1" noChangeArrowheads="1" noChangeShapeType="1" noTextEdit="1"/>
              </p:cNvSpPr>
              <p:nvPr/>
            </p:nvSpPr>
            <p:spPr>
              <a:xfrm>
                <a:off x="9137538" y="4538099"/>
                <a:ext cx="1317985" cy="497059"/>
              </a:xfrm>
              <a:prstGeom prst="rect">
                <a:avLst/>
              </a:prstGeom>
              <a:blipFill>
                <a:blip r:embed="rId10"/>
                <a:stretch>
                  <a:fillRect b="-12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FEAC4D2-3C72-DE7F-E493-FF2EE960DA3B}"/>
                  </a:ext>
                </a:extLst>
              </p:cNvPr>
              <p:cNvSpPr txBox="1"/>
              <p:nvPr/>
            </p:nvSpPr>
            <p:spPr>
              <a:xfrm>
                <a:off x="9307668" y="4098892"/>
                <a:ext cx="1675701"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rPr>
                        <m:t>=</m:t>
                      </m:r>
                      <m:r>
                        <a:rPr lang="en-US" altLang="zh-CN" sz="1400" i="1" dirty="0" smtClean="0">
                          <a:latin typeface="Cambria Math" panose="02040503050406030204" pitchFamily="18" charset="0"/>
                        </a:rPr>
                        <m:t>(</m:t>
                      </m:r>
                      <m:f>
                        <m:fPr>
                          <m:ctrlPr>
                            <a:rPr lang="en-US" altLang="zh-CN" sz="1400" b="0" i="1" dirty="0" smtClean="0">
                              <a:latin typeface="Cambria Math" panose="02040503050406030204" pitchFamily="18" charset="0"/>
                            </a:rPr>
                          </m:ctrlPr>
                        </m:fPr>
                        <m:num>
                          <m:sSub>
                            <m:sSubPr>
                              <m:ctrlPr>
                                <a:rPr lang="en-US" altLang="zh-CN" sz="1400" b="0" i="1" dirty="0" smtClean="0">
                                  <a:latin typeface="Cambria Math" panose="02040503050406030204" pitchFamily="18" charset="0"/>
                                </a:rPr>
                              </m:ctrlPr>
                            </m:sSubPr>
                            <m:e>
                              <m:r>
                                <m:rPr>
                                  <m:sty m:val="p"/>
                                </m:rPr>
                                <a:rPr lang="en-US" altLang="zh-CN" sz="1400" i="1" dirty="0">
                                  <a:latin typeface="Cambria Math" panose="02040503050406030204" pitchFamily="18" charset="0"/>
                                </a:rPr>
                                <m:t>C</m:t>
                              </m:r>
                            </m:e>
                            <m:sub>
                              <m:r>
                                <a:rPr lang="en-US" altLang="zh-CN" sz="1400" b="0" i="1" dirty="0" smtClean="0">
                                  <a:latin typeface="Cambria Math" panose="02040503050406030204" pitchFamily="18" charset="0"/>
                                </a:rPr>
                                <m:t>1</m:t>
                              </m:r>
                            </m:sub>
                          </m:sSub>
                        </m:num>
                        <m:den>
                          <m:r>
                            <a:rPr lang="en-US" altLang="zh-CN" sz="1400" b="0" i="1" dirty="0" smtClean="0">
                              <a:latin typeface="Cambria Math" panose="02040503050406030204" pitchFamily="18" charset="0"/>
                            </a:rPr>
                            <m:t>3</m:t>
                          </m:r>
                        </m:den>
                      </m:f>
                      <m:r>
                        <a:rPr lang="en-US" altLang="zh-CN" sz="1400" i="1" dirty="0">
                          <a:latin typeface="Cambria Math" panose="02040503050406030204" pitchFamily="18" charset="0"/>
                        </a:rPr>
                        <m:t>+</m:t>
                      </m:r>
                      <m:f>
                        <m:fPr>
                          <m:ctrlPr>
                            <a:rPr lang="en-US" altLang="zh-CN" sz="1400" i="1" dirty="0">
                              <a:latin typeface="Cambria Math" panose="02040503050406030204" pitchFamily="18" charset="0"/>
                            </a:rPr>
                          </m:ctrlPr>
                        </m:fPr>
                        <m:num>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𝐶</m:t>
                              </m:r>
                            </m:e>
                            <m:sub>
                              <m:r>
                                <a:rPr lang="en-US" altLang="zh-CN" sz="1400" b="0" i="1" dirty="0" smtClean="0">
                                  <a:latin typeface="Cambria Math" panose="02040503050406030204" pitchFamily="18" charset="0"/>
                                </a:rPr>
                                <m:t>2</m:t>
                              </m:r>
                            </m:sub>
                          </m:sSub>
                        </m:num>
                        <m:den>
                          <m:r>
                            <a:rPr lang="en-US" altLang="zh-CN" sz="1400" i="1" dirty="0">
                              <a:latin typeface="Cambria Math" panose="02040503050406030204" pitchFamily="18" charset="0"/>
                            </a:rPr>
                            <m:t>3</m:t>
                          </m:r>
                        </m:den>
                      </m:f>
                      <m:r>
                        <a:rPr lang="en-US" altLang="zh-CN" sz="1400" b="0" i="1" dirty="0" smtClean="0">
                          <a:latin typeface="Cambria Math" panose="02040503050406030204" pitchFamily="18" charset="0"/>
                        </a:rPr>
                        <m:t>)/2</m:t>
                      </m:r>
                    </m:oMath>
                  </m:oMathPara>
                </a14:m>
                <a:endParaRPr lang="zh-CN" altLang="en-US" sz="2800" dirty="0"/>
              </a:p>
            </p:txBody>
          </p:sp>
        </mc:Choice>
        <mc:Fallback xmlns="">
          <p:sp>
            <p:nvSpPr>
              <p:cNvPr id="51" name="文本框 50">
                <a:extLst>
                  <a:ext uri="{FF2B5EF4-FFF2-40B4-BE49-F238E27FC236}">
                    <a16:creationId xmlns:a16="http://schemas.microsoft.com/office/drawing/2014/main" id="{0FEAC4D2-3C72-DE7F-E493-FF2EE960DA3B}"/>
                  </a:ext>
                </a:extLst>
              </p:cNvPr>
              <p:cNvSpPr txBox="1">
                <a:spLocks noRot="1" noChangeAspect="1" noMove="1" noResize="1" noEditPoints="1" noAdjustHandles="1" noChangeArrowheads="1" noChangeShapeType="1" noTextEdit="1"/>
              </p:cNvSpPr>
              <p:nvPr/>
            </p:nvSpPr>
            <p:spPr>
              <a:xfrm>
                <a:off x="9307668" y="4098892"/>
                <a:ext cx="1675701" cy="497059"/>
              </a:xfrm>
              <a:prstGeom prst="rect">
                <a:avLst/>
              </a:prstGeom>
              <a:blipFill>
                <a:blip r:embed="rId11"/>
                <a:stretch>
                  <a:fillRect b="-12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662C71E-36FF-F60F-A8A2-05C5291D517C}"/>
                  </a:ext>
                </a:extLst>
              </p:cNvPr>
              <p:cNvSpPr txBox="1"/>
              <p:nvPr/>
            </p:nvSpPr>
            <p:spPr>
              <a:xfrm>
                <a:off x="9027615" y="4310599"/>
                <a:ext cx="277282"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a:rPr lang="en-US" altLang="zh-CN" sz="1050" b="0" i="1" smtClean="0">
                              <a:latin typeface="Cambria Math" panose="02040503050406030204" pitchFamily="18" charset="0"/>
                            </a:rPr>
                            <m:t>𝑓</m:t>
                          </m:r>
                        </m:e>
                        <m:sub>
                          <m:r>
                            <a:rPr lang="en-US" altLang="zh-CN" sz="1050" b="0" i="1" smtClean="0">
                              <a:latin typeface="Cambria Math" panose="02040503050406030204" pitchFamily="18" charset="0"/>
                            </a:rPr>
                            <m:t>2</m:t>
                          </m:r>
                        </m:sub>
                      </m:sSub>
                    </m:oMath>
                  </m:oMathPara>
                </a14:m>
                <a:endParaRPr lang="zh-CN" altLang="en-US" dirty="0"/>
              </a:p>
            </p:txBody>
          </p:sp>
        </mc:Choice>
        <mc:Fallback xmlns="">
          <p:sp>
            <p:nvSpPr>
              <p:cNvPr id="52" name="文本框 51">
                <a:extLst>
                  <a:ext uri="{FF2B5EF4-FFF2-40B4-BE49-F238E27FC236}">
                    <a16:creationId xmlns:a16="http://schemas.microsoft.com/office/drawing/2014/main" id="{8662C71E-36FF-F60F-A8A2-05C5291D517C}"/>
                  </a:ext>
                </a:extLst>
              </p:cNvPr>
              <p:cNvSpPr txBox="1">
                <a:spLocks noRot="1" noChangeAspect="1" noMove="1" noResize="1" noEditPoints="1" noAdjustHandles="1" noChangeArrowheads="1" noChangeShapeType="1" noTextEdit="1"/>
              </p:cNvSpPr>
              <p:nvPr/>
            </p:nvSpPr>
            <p:spPr>
              <a:xfrm>
                <a:off x="9027615" y="4310599"/>
                <a:ext cx="277282" cy="253916"/>
              </a:xfrm>
              <a:prstGeom prst="rect">
                <a:avLst/>
              </a:prstGeom>
              <a:blipFill>
                <a:blip r:embed="rId12"/>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FF2C288-EB05-F935-DB13-5B04ACBD9BCC}"/>
                  </a:ext>
                </a:extLst>
              </p:cNvPr>
              <p:cNvSpPr txBox="1"/>
              <p:nvPr/>
            </p:nvSpPr>
            <p:spPr>
              <a:xfrm>
                <a:off x="8942738" y="4506887"/>
                <a:ext cx="277282"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a:rPr lang="en-US" altLang="zh-CN" sz="1050" b="0" i="1" smtClean="0">
                              <a:latin typeface="Cambria Math" panose="02040503050406030204" pitchFamily="18" charset="0"/>
                            </a:rPr>
                            <m:t>𝑓</m:t>
                          </m:r>
                        </m:e>
                        <m:sub>
                          <m:r>
                            <a:rPr lang="en-US" altLang="zh-CN" sz="1050" b="0" i="1" smtClean="0">
                              <a:latin typeface="Cambria Math" panose="02040503050406030204" pitchFamily="18" charset="0"/>
                            </a:rPr>
                            <m:t>3</m:t>
                          </m:r>
                        </m:sub>
                      </m:sSub>
                    </m:oMath>
                  </m:oMathPara>
                </a14:m>
                <a:endParaRPr lang="zh-CN" altLang="en-US" dirty="0"/>
              </a:p>
            </p:txBody>
          </p:sp>
        </mc:Choice>
        <mc:Fallback xmlns="">
          <p:sp>
            <p:nvSpPr>
              <p:cNvPr id="53" name="文本框 52">
                <a:extLst>
                  <a:ext uri="{FF2B5EF4-FFF2-40B4-BE49-F238E27FC236}">
                    <a16:creationId xmlns:a16="http://schemas.microsoft.com/office/drawing/2014/main" id="{6FF2C288-EB05-F935-DB13-5B04ACBD9BCC}"/>
                  </a:ext>
                </a:extLst>
              </p:cNvPr>
              <p:cNvSpPr txBox="1">
                <a:spLocks noRot="1" noChangeAspect="1" noMove="1" noResize="1" noEditPoints="1" noAdjustHandles="1" noChangeArrowheads="1" noChangeShapeType="1" noTextEdit="1"/>
              </p:cNvSpPr>
              <p:nvPr/>
            </p:nvSpPr>
            <p:spPr>
              <a:xfrm>
                <a:off x="8942738" y="4506887"/>
                <a:ext cx="277282" cy="253916"/>
              </a:xfrm>
              <a:prstGeom prst="rect">
                <a:avLst/>
              </a:prstGeom>
              <a:blipFill>
                <a:blip r:embed="rId13"/>
                <a:stretch>
                  <a:fillRect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E472311-AD93-5ECB-CDA5-D8C09BAE8AE1}"/>
                  </a:ext>
                </a:extLst>
              </p:cNvPr>
              <p:cNvSpPr txBox="1"/>
              <p:nvPr/>
            </p:nvSpPr>
            <p:spPr>
              <a:xfrm>
                <a:off x="8857861" y="4738250"/>
                <a:ext cx="277282"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a:rPr lang="en-US" altLang="zh-CN" sz="1050" b="0" i="1" smtClean="0">
                              <a:latin typeface="Cambria Math" panose="02040503050406030204" pitchFamily="18" charset="0"/>
                            </a:rPr>
                            <m:t>𝑓</m:t>
                          </m:r>
                        </m:e>
                        <m:sub>
                          <m:r>
                            <a:rPr lang="en-US" altLang="zh-CN" sz="1050" b="0" i="1" smtClean="0">
                              <a:latin typeface="Cambria Math" panose="02040503050406030204" pitchFamily="18" charset="0"/>
                            </a:rPr>
                            <m:t>4</m:t>
                          </m:r>
                        </m:sub>
                      </m:sSub>
                    </m:oMath>
                  </m:oMathPara>
                </a14:m>
                <a:endParaRPr lang="zh-CN" altLang="en-US" dirty="0"/>
              </a:p>
            </p:txBody>
          </p:sp>
        </mc:Choice>
        <mc:Fallback xmlns="">
          <p:sp>
            <p:nvSpPr>
              <p:cNvPr id="54" name="文本框 53">
                <a:extLst>
                  <a:ext uri="{FF2B5EF4-FFF2-40B4-BE49-F238E27FC236}">
                    <a16:creationId xmlns:a16="http://schemas.microsoft.com/office/drawing/2014/main" id="{4E472311-AD93-5ECB-CDA5-D8C09BAE8AE1}"/>
                  </a:ext>
                </a:extLst>
              </p:cNvPr>
              <p:cNvSpPr txBox="1">
                <a:spLocks noRot="1" noChangeAspect="1" noMove="1" noResize="1" noEditPoints="1" noAdjustHandles="1" noChangeArrowheads="1" noChangeShapeType="1" noTextEdit="1"/>
              </p:cNvSpPr>
              <p:nvPr/>
            </p:nvSpPr>
            <p:spPr>
              <a:xfrm>
                <a:off x="8857861" y="4738250"/>
                <a:ext cx="277282" cy="253916"/>
              </a:xfrm>
              <a:prstGeom prst="rect">
                <a:avLst/>
              </a:prstGeom>
              <a:blipFill>
                <a:blip r:embed="rId14"/>
                <a:stretch>
                  <a:fillRect b="-4762"/>
                </a:stretch>
              </a:blipFill>
            </p:spPr>
            <p:txBody>
              <a:bodyPr/>
              <a:lstStyle/>
              <a:p>
                <a:r>
                  <a:rPr lang="zh-CN" altLang="en-US">
                    <a:noFill/>
                  </a:rPr>
                  <a:t> </a:t>
                </a:r>
              </a:p>
            </p:txBody>
          </p:sp>
        </mc:Fallback>
      </mc:AlternateContent>
      <p:pic>
        <p:nvPicPr>
          <p:cNvPr id="55" name="图片 54">
            <a:extLst>
              <a:ext uri="{FF2B5EF4-FFF2-40B4-BE49-F238E27FC236}">
                <a16:creationId xmlns:a16="http://schemas.microsoft.com/office/drawing/2014/main" id="{8C3AFBC5-3930-DAC2-F899-CCB4D784E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96456"/>
            <a:ext cx="317500" cy="317500"/>
          </a:xfrm>
          <a:prstGeom prst="rect">
            <a:avLst/>
          </a:prstGeom>
        </p:spPr>
      </p:pic>
      <p:pic>
        <p:nvPicPr>
          <p:cNvPr id="56" name="图片 55">
            <a:extLst>
              <a:ext uri="{FF2B5EF4-FFF2-40B4-BE49-F238E27FC236}">
                <a16:creationId xmlns:a16="http://schemas.microsoft.com/office/drawing/2014/main" id="{2BB26B72-1220-E56C-4D0E-1C31F6FDA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719" y="1859981"/>
            <a:ext cx="317500" cy="317500"/>
          </a:xfrm>
          <a:prstGeom prst="rect">
            <a:avLst/>
          </a:prstGeom>
        </p:spPr>
      </p:pic>
      <p:cxnSp>
        <p:nvCxnSpPr>
          <p:cNvPr id="57" name="直接连接符 56">
            <a:extLst>
              <a:ext uri="{FF2B5EF4-FFF2-40B4-BE49-F238E27FC236}">
                <a16:creationId xmlns:a16="http://schemas.microsoft.com/office/drawing/2014/main" id="{968F208E-21B3-929A-7606-7AFFBFFFDF9C}"/>
              </a:ext>
            </a:extLst>
          </p:cNvPr>
          <p:cNvCxnSpPr/>
          <p:nvPr/>
        </p:nvCxnSpPr>
        <p:spPr>
          <a:xfrm>
            <a:off x="5503334" y="2066356"/>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6ADF6FEA-238D-3630-2130-D884069C0F23}"/>
              </a:ext>
            </a:extLst>
          </p:cNvPr>
          <p:cNvCxnSpPr/>
          <p:nvPr/>
        </p:nvCxnSpPr>
        <p:spPr>
          <a:xfrm>
            <a:off x="5384801" y="2252622"/>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C205A570-A38F-52C4-4888-A1F9CB625900}"/>
              </a:ext>
            </a:extLst>
          </p:cNvPr>
          <p:cNvCxnSpPr/>
          <p:nvPr/>
        </p:nvCxnSpPr>
        <p:spPr>
          <a:xfrm>
            <a:off x="5291667" y="2438889"/>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D0761EDB-6783-4497-6148-114986C1E0A8}"/>
              </a:ext>
            </a:extLst>
          </p:cNvPr>
          <p:cNvCxnSpPr/>
          <p:nvPr/>
        </p:nvCxnSpPr>
        <p:spPr>
          <a:xfrm>
            <a:off x="5206999" y="2633622"/>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65C25AEA-A91E-0A4C-7EEA-9BF69914948C}"/>
              </a:ext>
            </a:extLst>
          </p:cNvPr>
          <p:cNvCxnSpPr/>
          <p:nvPr/>
        </p:nvCxnSpPr>
        <p:spPr>
          <a:xfrm>
            <a:off x="5079998" y="2828356"/>
            <a:ext cx="3683000" cy="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BBCBECD2-68C7-75E9-7A58-65F5F22352A6}"/>
              </a:ext>
            </a:extLst>
          </p:cNvPr>
          <p:cNvCxnSpPr/>
          <p:nvPr/>
        </p:nvCxnSpPr>
        <p:spPr>
          <a:xfrm>
            <a:off x="6413500" y="1913956"/>
            <a:ext cx="97367" cy="643467"/>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直接连接符 62">
            <a:extLst>
              <a:ext uri="{FF2B5EF4-FFF2-40B4-BE49-F238E27FC236}">
                <a16:creationId xmlns:a16="http://schemas.microsoft.com/office/drawing/2014/main" id="{E51B897E-ADD7-5BB9-693C-47876CEDF0E4}"/>
              </a:ext>
            </a:extLst>
          </p:cNvPr>
          <p:cNvCxnSpPr>
            <a:cxnSpLocks/>
          </p:cNvCxnSpPr>
          <p:nvPr/>
        </p:nvCxnSpPr>
        <p:spPr>
          <a:xfrm>
            <a:off x="6496685" y="1792250"/>
            <a:ext cx="350731" cy="335489"/>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8576" name="直接连接符 1048575">
            <a:extLst>
              <a:ext uri="{FF2B5EF4-FFF2-40B4-BE49-F238E27FC236}">
                <a16:creationId xmlns:a16="http://schemas.microsoft.com/office/drawing/2014/main" id="{2F88F186-9362-578B-9A53-F5EB4A4711C2}"/>
              </a:ext>
            </a:extLst>
          </p:cNvPr>
          <p:cNvCxnSpPr>
            <a:cxnSpLocks/>
          </p:cNvCxnSpPr>
          <p:nvPr/>
        </p:nvCxnSpPr>
        <p:spPr>
          <a:xfrm>
            <a:off x="6443134" y="1859981"/>
            <a:ext cx="211665" cy="454023"/>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8577" name="直接连接符 1048576">
            <a:extLst>
              <a:ext uri="{FF2B5EF4-FFF2-40B4-BE49-F238E27FC236}">
                <a16:creationId xmlns:a16="http://schemas.microsoft.com/office/drawing/2014/main" id="{CEBD2A91-C67C-C513-7699-EA9456694143}"/>
              </a:ext>
            </a:extLst>
          </p:cNvPr>
          <p:cNvCxnSpPr/>
          <p:nvPr/>
        </p:nvCxnSpPr>
        <p:spPr>
          <a:xfrm>
            <a:off x="7921060" y="2157375"/>
            <a:ext cx="97367" cy="643467"/>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8578" name="直接连接符 1048577">
            <a:extLst>
              <a:ext uri="{FF2B5EF4-FFF2-40B4-BE49-F238E27FC236}">
                <a16:creationId xmlns:a16="http://schemas.microsoft.com/office/drawing/2014/main" id="{75999FDF-01E6-AA5B-7488-DCEDB99E4F00}"/>
              </a:ext>
            </a:extLst>
          </p:cNvPr>
          <p:cNvCxnSpPr>
            <a:cxnSpLocks/>
          </p:cNvCxnSpPr>
          <p:nvPr/>
        </p:nvCxnSpPr>
        <p:spPr>
          <a:xfrm>
            <a:off x="7969743" y="2028258"/>
            <a:ext cx="385233" cy="342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8579" name="直接连接符 1048578">
            <a:extLst>
              <a:ext uri="{FF2B5EF4-FFF2-40B4-BE49-F238E27FC236}">
                <a16:creationId xmlns:a16="http://schemas.microsoft.com/office/drawing/2014/main" id="{41002A03-0B57-E905-6DB4-EA71F6B3D56D}"/>
              </a:ext>
            </a:extLst>
          </p:cNvPr>
          <p:cNvCxnSpPr>
            <a:cxnSpLocks/>
          </p:cNvCxnSpPr>
          <p:nvPr/>
        </p:nvCxnSpPr>
        <p:spPr>
          <a:xfrm>
            <a:off x="7950694" y="2103400"/>
            <a:ext cx="211665" cy="454023"/>
          </a:xfrm>
          <a:prstGeom prst="line">
            <a:avLst/>
          </a:prstGeom>
        </p:spPr>
        <p:style>
          <a:lnRef idx="1">
            <a:schemeClr val="accent2"/>
          </a:lnRef>
          <a:fillRef idx="0">
            <a:schemeClr val="accent2"/>
          </a:fillRef>
          <a:effectRef idx="0">
            <a:schemeClr val="accent2"/>
          </a:effectRef>
          <a:fontRef idx="minor">
            <a:schemeClr val="tx1"/>
          </a:fontRef>
        </p:style>
      </p:cxnSp>
      <p:pic>
        <p:nvPicPr>
          <p:cNvPr id="1048580" name="图片 1048579">
            <a:extLst>
              <a:ext uri="{FF2B5EF4-FFF2-40B4-BE49-F238E27FC236}">
                <a16:creationId xmlns:a16="http://schemas.microsoft.com/office/drawing/2014/main" id="{9A313890-A187-F67E-ABA6-D1A6793CB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4629" y="2314004"/>
            <a:ext cx="427567" cy="427567"/>
          </a:xfrm>
          <a:prstGeom prst="rect">
            <a:avLst/>
          </a:prstGeom>
        </p:spPr>
      </p:pic>
      <p:pic>
        <p:nvPicPr>
          <p:cNvPr id="1048581" name="图片 1048580">
            <a:extLst>
              <a:ext uri="{FF2B5EF4-FFF2-40B4-BE49-F238E27FC236}">
                <a16:creationId xmlns:a16="http://schemas.microsoft.com/office/drawing/2014/main" id="{2700989E-354F-FAF1-444C-ADA540ECDA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552" y="2127739"/>
            <a:ext cx="427567" cy="427567"/>
          </a:xfrm>
          <a:prstGeom prst="rect">
            <a:avLst/>
          </a:prstGeom>
        </p:spPr>
      </p:pic>
      <p:pic>
        <p:nvPicPr>
          <p:cNvPr id="1048582" name="图片 1048581">
            <a:extLst>
              <a:ext uri="{FF2B5EF4-FFF2-40B4-BE49-F238E27FC236}">
                <a16:creationId xmlns:a16="http://schemas.microsoft.com/office/drawing/2014/main" id="{E5CFE9E2-1111-5928-4DAE-D128AEDB5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8106" y="2506621"/>
            <a:ext cx="427567" cy="427567"/>
          </a:xfrm>
          <a:prstGeom prst="rect">
            <a:avLst/>
          </a:prstGeom>
        </p:spPr>
      </p:pic>
      <p:pic>
        <p:nvPicPr>
          <p:cNvPr id="1048583" name="图片 1048582">
            <a:extLst>
              <a:ext uri="{FF2B5EF4-FFF2-40B4-BE49-F238E27FC236}">
                <a16:creationId xmlns:a16="http://schemas.microsoft.com/office/drawing/2014/main" id="{DFF0FC51-A3F3-D23D-7CFD-6E22C9CC0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888" y="1940418"/>
            <a:ext cx="427567" cy="427567"/>
          </a:xfrm>
          <a:prstGeom prst="rect">
            <a:avLst/>
          </a:prstGeom>
        </p:spPr>
      </p:pic>
      <p:sp>
        <p:nvSpPr>
          <p:cNvPr id="1048588" name="文本框 1048587">
            <a:extLst>
              <a:ext uri="{FF2B5EF4-FFF2-40B4-BE49-F238E27FC236}">
                <a16:creationId xmlns:a16="http://schemas.microsoft.com/office/drawing/2014/main" id="{27599CDB-1AA7-C8D1-A077-B561205EC8F9}"/>
              </a:ext>
            </a:extLst>
          </p:cNvPr>
          <p:cNvSpPr txBox="1"/>
          <p:nvPr/>
        </p:nvSpPr>
        <p:spPr>
          <a:xfrm>
            <a:off x="4978860" y="2019744"/>
            <a:ext cx="304803"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rPr>
              <a:t>1</a:t>
            </a:r>
            <a:endParaRPr lang="zh-CN" altLang="en-US" sz="1000" dirty="0">
              <a:latin typeface="微软雅黑" panose="020B0503020204020204" pitchFamily="34" charset="-122"/>
              <a:ea typeface="微软雅黑" panose="020B0503020204020204" pitchFamily="34" charset="-122"/>
            </a:endParaRPr>
          </a:p>
        </p:txBody>
      </p:sp>
      <p:sp>
        <p:nvSpPr>
          <p:cNvPr id="1048589" name="文本框 1048588">
            <a:extLst>
              <a:ext uri="{FF2B5EF4-FFF2-40B4-BE49-F238E27FC236}">
                <a16:creationId xmlns:a16="http://schemas.microsoft.com/office/drawing/2014/main" id="{7DB678B2-37CC-2E93-02C4-00F16CE7A271}"/>
              </a:ext>
            </a:extLst>
          </p:cNvPr>
          <p:cNvSpPr txBox="1"/>
          <p:nvPr/>
        </p:nvSpPr>
        <p:spPr>
          <a:xfrm>
            <a:off x="4886041" y="2235689"/>
            <a:ext cx="304803"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rPr>
              <a:t>2</a:t>
            </a:r>
            <a:endParaRPr lang="zh-CN" altLang="en-US" sz="1000" dirty="0">
              <a:latin typeface="微软雅黑" panose="020B0503020204020204" pitchFamily="34" charset="-122"/>
              <a:ea typeface="微软雅黑" panose="020B0503020204020204" pitchFamily="34" charset="-122"/>
            </a:endParaRPr>
          </a:p>
        </p:txBody>
      </p:sp>
      <p:sp>
        <p:nvSpPr>
          <p:cNvPr id="1048590" name="文本框 1048589">
            <a:extLst>
              <a:ext uri="{FF2B5EF4-FFF2-40B4-BE49-F238E27FC236}">
                <a16:creationId xmlns:a16="http://schemas.microsoft.com/office/drawing/2014/main" id="{6DBB7B1F-CED6-42F1-5394-1B1646198E35}"/>
              </a:ext>
            </a:extLst>
          </p:cNvPr>
          <p:cNvSpPr txBox="1"/>
          <p:nvPr/>
        </p:nvSpPr>
        <p:spPr>
          <a:xfrm>
            <a:off x="4803028" y="2448832"/>
            <a:ext cx="304803"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rPr>
              <a:t>3</a:t>
            </a:r>
            <a:endParaRPr lang="zh-CN" altLang="en-US" sz="1000" dirty="0">
              <a:latin typeface="微软雅黑" panose="020B0503020204020204" pitchFamily="34" charset="-122"/>
              <a:ea typeface="微软雅黑" panose="020B0503020204020204" pitchFamily="34" charset="-122"/>
            </a:endParaRPr>
          </a:p>
        </p:txBody>
      </p:sp>
      <p:sp>
        <p:nvSpPr>
          <p:cNvPr id="1048591" name="文本框 1048590">
            <a:extLst>
              <a:ext uri="{FF2B5EF4-FFF2-40B4-BE49-F238E27FC236}">
                <a16:creationId xmlns:a16="http://schemas.microsoft.com/office/drawing/2014/main" id="{FB3F8764-9F92-0B35-C7E1-128EA8A1C392}"/>
              </a:ext>
            </a:extLst>
          </p:cNvPr>
          <p:cNvSpPr txBox="1"/>
          <p:nvPr/>
        </p:nvSpPr>
        <p:spPr>
          <a:xfrm>
            <a:off x="4716706" y="2659781"/>
            <a:ext cx="304803"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rPr>
              <a:t>4</a:t>
            </a:r>
            <a:endParaRPr lang="zh-CN" altLang="en-US" sz="1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48592" name="文本框 1048591">
                <a:extLst>
                  <a:ext uri="{FF2B5EF4-FFF2-40B4-BE49-F238E27FC236}">
                    <a16:creationId xmlns:a16="http://schemas.microsoft.com/office/drawing/2014/main" id="{234006CC-51B2-1F20-090E-2437F4BD09F1}"/>
                  </a:ext>
                </a:extLst>
              </p:cNvPr>
              <p:cNvSpPr txBox="1"/>
              <p:nvPr/>
            </p:nvSpPr>
            <p:spPr>
              <a:xfrm>
                <a:off x="5641412" y="1301639"/>
                <a:ext cx="1206004"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拍摄到总车流</a:t>
                </a:r>
                <a14:m>
                  <m:oMath xmlns:m="http://schemas.openxmlformats.org/officeDocument/2006/math">
                    <m:sSub>
                      <m:sSubPr>
                        <m:ctrlPr>
                          <a:rPr lang="en-US" altLang="zh-CN" sz="1100" b="0" i="1" dirty="0" smtClean="0">
                            <a:latin typeface="Cambria Math" panose="02040503050406030204" pitchFamily="18" charset="0"/>
                          </a:rPr>
                        </m:ctrlPr>
                      </m:sSubPr>
                      <m:e>
                        <m:r>
                          <m:rPr>
                            <m:sty m:val="p"/>
                          </m:rPr>
                          <a:rPr lang="en-US" altLang="zh-CN" sz="1100" i="1" dirty="0">
                            <a:latin typeface="Cambria Math" panose="02040503050406030204" pitchFamily="18" charset="0"/>
                          </a:rPr>
                          <m:t>C</m:t>
                        </m:r>
                      </m:e>
                      <m:sub>
                        <m:r>
                          <a:rPr lang="en-US" altLang="zh-CN" sz="1100" b="0" i="1" dirty="0" smtClean="0">
                            <a:latin typeface="Cambria Math" panose="02040503050406030204" pitchFamily="18" charset="0"/>
                          </a:rPr>
                          <m:t>1</m:t>
                        </m:r>
                      </m:sub>
                    </m:sSub>
                  </m:oMath>
                </a14:m>
                <a:endParaRPr lang="zh-CN" altLang="en-US" sz="1100" dirty="0"/>
              </a:p>
            </p:txBody>
          </p:sp>
        </mc:Choice>
        <mc:Fallback xmlns="">
          <p:sp>
            <p:nvSpPr>
              <p:cNvPr id="1048592" name="文本框 1048591">
                <a:extLst>
                  <a:ext uri="{FF2B5EF4-FFF2-40B4-BE49-F238E27FC236}">
                    <a16:creationId xmlns:a16="http://schemas.microsoft.com/office/drawing/2014/main" id="{234006CC-51B2-1F20-090E-2437F4BD09F1}"/>
                  </a:ext>
                </a:extLst>
              </p:cNvPr>
              <p:cNvSpPr txBox="1">
                <a:spLocks noRot="1" noChangeAspect="1" noMove="1" noResize="1" noEditPoints="1" noAdjustHandles="1" noChangeArrowheads="1" noChangeShapeType="1" noTextEdit="1"/>
              </p:cNvSpPr>
              <p:nvPr/>
            </p:nvSpPr>
            <p:spPr>
              <a:xfrm>
                <a:off x="5641412" y="1301639"/>
                <a:ext cx="1206004" cy="261610"/>
              </a:xfrm>
              <a:prstGeom prst="rect">
                <a:avLst/>
              </a:prstGeom>
              <a:blipFill>
                <a:blip r:embed="rId15"/>
                <a:stretch>
                  <a:fillRect b="-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593" name="文本框 1048592">
                <a:extLst>
                  <a:ext uri="{FF2B5EF4-FFF2-40B4-BE49-F238E27FC236}">
                    <a16:creationId xmlns:a16="http://schemas.microsoft.com/office/drawing/2014/main" id="{170002E4-5403-4D17-CE95-079D0D2AE69B}"/>
                  </a:ext>
                </a:extLst>
              </p:cNvPr>
              <p:cNvSpPr txBox="1"/>
              <p:nvPr/>
            </p:nvSpPr>
            <p:spPr>
              <a:xfrm>
                <a:off x="7192927" y="1563249"/>
                <a:ext cx="1206004" cy="26161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拍摄到总车流</a:t>
                </a:r>
                <a14:m>
                  <m:oMath xmlns:m="http://schemas.openxmlformats.org/officeDocument/2006/math">
                    <m:sSub>
                      <m:sSubPr>
                        <m:ctrlPr>
                          <a:rPr lang="en-US" altLang="zh-CN" sz="1100" b="0" i="1" dirty="0" smtClean="0">
                            <a:latin typeface="Cambria Math" panose="02040503050406030204" pitchFamily="18" charset="0"/>
                          </a:rPr>
                        </m:ctrlPr>
                      </m:sSubPr>
                      <m:e>
                        <m:r>
                          <m:rPr>
                            <m:sty m:val="p"/>
                          </m:rPr>
                          <a:rPr lang="en-US" altLang="zh-CN" sz="1100" i="1" dirty="0">
                            <a:latin typeface="Cambria Math" panose="02040503050406030204" pitchFamily="18" charset="0"/>
                          </a:rPr>
                          <m:t>C</m:t>
                        </m:r>
                      </m:e>
                      <m:sub>
                        <m:r>
                          <a:rPr lang="en-US" altLang="zh-CN" sz="1100" b="0" i="1" dirty="0" smtClean="0">
                            <a:latin typeface="Cambria Math" panose="02040503050406030204" pitchFamily="18" charset="0"/>
                          </a:rPr>
                          <m:t>2</m:t>
                        </m:r>
                      </m:sub>
                    </m:sSub>
                  </m:oMath>
                </a14:m>
                <a:endParaRPr lang="zh-CN" altLang="en-US" sz="1100" dirty="0"/>
              </a:p>
            </p:txBody>
          </p:sp>
        </mc:Choice>
        <mc:Fallback xmlns="">
          <p:sp>
            <p:nvSpPr>
              <p:cNvPr id="1048593" name="文本框 1048592">
                <a:extLst>
                  <a:ext uri="{FF2B5EF4-FFF2-40B4-BE49-F238E27FC236}">
                    <a16:creationId xmlns:a16="http://schemas.microsoft.com/office/drawing/2014/main" id="{170002E4-5403-4D17-CE95-079D0D2AE69B}"/>
                  </a:ext>
                </a:extLst>
              </p:cNvPr>
              <p:cNvSpPr txBox="1">
                <a:spLocks noRot="1" noChangeAspect="1" noMove="1" noResize="1" noEditPoints="1" noAdjustHandles="1" noChangeArrowheads="1" noChangeShapeType="1" noTextEdit="1"/>
              </p:cNvSpPr>
              <p:nvPr/>
            </p:nvSpPr>
            <p:spPr>
              <a:xfrm>
                <a:off x="7192927" y="1563249"/>
                <a:ext cx="1206004" cy="261610"/>
              </a:xfrm>
              <a:prstGeom prst="rect">
                <a:avLst/>
              </a:prstGeom>
              <a:blipFill>
                <a:blip r:embed="rId6"/>
                <a:stretch>
                  <a:fillRect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594" name="文本框 1048593">
                <a:extLst>
                  <a:ext uri="{FF2B5EF4-FFF2-40B4-BE49-F238E27FC236}">
                    <a16:creationId xmlns:a16="http://schemas.microsoft.com/office/drawing/2014/main" id="{08E92AD8-04A1-AEBB-1024-0A7EF306F688}"/>
                  </a:ext>
                </a:extLst>
              </p:cNvPr>
              <p:cNvSpPr txBox="1"/>
              <p:nvPr/>
            </p:nvSpPr>
            <p:spPr>
              <a:xfrm>
                <a:off x="9358154" y="2036262"/>
                <a:ext cx="1841483" cy="4962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Sub>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0"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0" smtClean="0">
                                  <a:latin typeface="Cambria Math" panose="02040503050406030204" pitchFamily="18" charset="0"/>
                                </a:rPr>
                                <m:t>4</m:t>
                              </m:r>
                            </m:num>
                            <m:den>
                              <m:r>
                                <a:rPr lang="en-US" altLang="zh-CN" sz="1400" b="0" i="0" smtClean="0">
                                  <a:latin typeface="Cambria Math" panose="02040503050406030204" pitchFamily="18" charset="0"/>
                                </a:rPr>
                                <m:t>3</m:t>
                              </m:r>
                            </m:den>
                          </m:f>
                          <m:r>
                            <m:rPr>
                              <m:sty m:val="p"/>
                            </m:rPr>
                            <a:rPr lang="en-US" altLang="zh-CN" sz="1400" b="0" i="0" smtClean="0">
                              <a:latin typeface="Cambria Math" panose="02040503050406030204" pitchFamily="18" charset="0"/>
                            </a:rPr>
                            <m:t>C</m:t>
                          </m:r>
                        </m:e>
                        <m:sub>
                          <m:r>
                            <a:rPr lang="en-US" altLang="zh-CN" sz="1400" b="0" i="0" smtClean="0">
                              <a:latin typeface="Cambria Math" panose="02040503050406030204" pitchFamily="18" charset="0"/>
                            </a:rPr>
                            <m:t>1</m:t>
                          </m:r>
                        </m:sub>
                      </m:sSub>
                      <m:r>
                        <a:rPr lang="en-US" altLang="zh-CN" sz="1400" b="0" i="0"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0" smtClean="0">
                              <a:latin typeface="Cambria Math" panose="02040503050406030204" pitchFamily="18" charset="0"/>
                            </a:rPr>
                            <m:t>4</m:t>
                          </m:r>
                        </m:num>
                        <m:den>
                          <m:r>
                            <a:rPr lang="en-US" altLang="zh-CN" sz="1400" b="0" i="0" smtClean="0">
                              <a:latin typeface="Cambria Math" panose="02040503050406030204" pitchFamily="18" charset="0"/>
                            </a:rPr>
                            <m:t>3</m:t>
                          </m:r>
                        </m:den>
                      </m:f>
                      <m:sSub>
                        <m:sSubPr>
                          <m:ctrlPr>
                            <a:rPr lang="en-US" altLang="zh-CN" sz="1400" b="0" i="1" smtClean="0">
                              <a:latin typeface="Cambria Math" panose="02040503050406030204" pitchFamily="18" charset="0"/>
                            </a:rPr>
                          </m:ctrlPr>
                        </m:sSubPr>
                        <m:e>
                          <m:r>
                            <m:rPr>
                              <m:sty m:val="p"/>
                            </m:rPr>
                            <a:rPr lang="en-US" altLang="zh-CN" sz="1400" b="0" i="0" smtClean="0">
                              <a:latin typeface="Cambria Math" panose="02040503050406030204" pitchFamily="18" charset="0"/>
                            </a:rPr>
                            <m:t>C</m:t>
                          </m:r>
                        </m:e>
                        <m:sub>
                          <m:r>
                            <a:rPr lang="en-US" altLang="zh-CN" sz="1400" b="0" i="0" smtClean="0">
                              <a:latin typeface="Cambria Math" panose="02040503050406030204" pitchFamily="18" charset="0"/>
                            </a:rPr>
                            <m:t>2</m:t>
                          </m:r>
                        </m:sub>
                      </m:sSub>
                      <m:r>
                        <a:rPr lang="en-US" altLang="zh-CN" sz="1400" b="0" i="0" smtClean="0">
                          <a:latin typeface="Cambria Math" panose="02040503050406030204" pitchFamily="18" charset="0"/>
                        </a:rPr>
                        <m:t>)/2</m:t>
                      </m:r>
                    </m:oMath>
                  </m:oMathPara>
                </a14:m>
                <a:endParaRPr lang="en-US" altLang="zh-CN" sz="1050" b="0" dirty="0"/>
              </a:p>
            </p:txBody>
          </p:sp>
        </mc:Choice>
        <mc:Fallback xmlns="">
          <p:sp>
            <p:nvSpPr>
              <p:cNvPr id="1048594" name="文本框 1048593">
                <a:extLst>
                  <a:ext uri="{FF2B5EF4-FFF2-40B4-BE49-F238E27FC236}">
                    <a16:creationId xmlns:a16="http://schemas.microsoft.com/office/drawing/2014/main" id="{08E92AD8-04A1-AEBB-1024-0A7EF306F688}"/>
                  </a:ext>
                </a:extLst>
              </p:cNvPr>
              <p:cNvSpPr txBox="1">
                <a:spLocks noRot="1" noChangeAspect="1" noMove="1" noResize="1" noEditPoints="1" noAdjustHandles="1" noChangeArrowheads="1" noChangeShapeType="1" noTextEdit="1"/>
              </p:cNvSpPr>
              <p:nvPr/>
            </p:nvSpPr>
            <p:spPr>
              <a:xfrm>
                <a:off x="9358154" y="2036262"/>
                <a:ext cx="1841483" cy="496290"/>
              </a:xfrm>
              <a:prstGeom prst="rect">
                <a:avLst/>
              </a:prstGeom>
              <a:blipFill>
                <a:blip r:embed="rId16"/>
                <a:stretch>
                  <a:fillRect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602" name="文本框 1048601">
                <a:extLst>
                  <a:ext uri="{FF2B5EF4-FFF2-40B4-BE49-F238E27FC236}">
                    <a16:creationId xmlns:a16="http://schemas.microsoft.com/office/drawing/2014/main" id="{57F2E39A-B489-672E-4FD8-A8BF6E7818D7}"/>
                  </a:ext>
                </a:extLst>
              </p:cNvPr>
              <p:cNvSpPr txBox="1"/>
              <p:nvPr/>
            </p:nvSpPr>
            <p:spPr>
              <a:xfrm>
                <a:off x="9260388" y="5117251"/>
                <a:ext cx="21159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1</m:t>
                          </m:r>
                        </m:sub>
                      </m:sSub>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4</m:t>
                          </m:r>
                        </m:sub>
                      </m:sSub>
                    </m:oMath>
                  </m:oMathPara>
                </a14:m>
                <a:endParaRPr lang="en-US" altLang="zh-CN" sz="1400" b="0" dirty="0"/>
              </a:p>
            </p:txBody>
          </p:sp>
        </mc:Choice>
        <mc:Fallback xmlns="">
          <p:sp>
            <p:nvSpPr>
              <p:cNvPr id="1048602" name="文本框 1048601">
                <a:extLst>
                  <a:ext uri="{FF2B5EF4-FFF2-40B4-BE49-F238E27FC236}">
                    <a16:creationId xmlns:a16="http://schemas.microsoft.com/office/drawing/2014/main" id="{57F2E39A-B489-672E-4FD8-A8BF6E7818D7}"/>
                  </a:ext>
                </a:extLst>
              </p:cNvPr>
              <p:cNvSpPr txBox="1">
                <a:spLocks noRot="1" noChangeAspect="1" noMove="1" noResize="1" noEditPoints="1" noAdjustHandles="1" noChangeArrowheads="1" noChangeShapeType="1" noTextEdit="1"/>
              </p:cNvSpPr>
              <p:nvPr/>
            </p:nvSpPr>
            <p:spPr>
              <a:xfrm>
                <a:off x="9260388" y="5117251"/>
                <a:ext cx="2115933" cy="307777"/>
              </a:xfrm>
              <a:prstGeom prst="rect">
                <a:avLst/>
              </a:prstGeom>
              <a:blipFill>
                <a:blip r:embed="rId17"/>
                <a:stretch>
                  <a:fillRect b="-5882"/>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99F3D6BD-34C5-BECB-760A-3EB3E8E1CEE5}"/>
              </a:ext>
            </a:extLst>
          </p:cNvPr>
          <p:cNvSpPr/>
          <p:nvPr/>
        </p:nvSpPr>
        <p:spPr>
          <a:xfrm>
            <a:off x="4631267" y="1117600"/>
            <a:ext cx="7052733" cy="1884890"/>
          </a:xfrm>
          <a:prstGeom prst="rect">
            <a:avLst/>
          </a:prstGeom>
          <a:noFill/>
          <a:ln w="1905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59CFEC0-3051-4A06-26C6-B337F8CA58EC}"/>
              </a:ext>
            </a:extLst>
          </p:cNvPr>
          <p:cNvSpPr/>
          <p:nvPr/>
        </p:nvSpPr>
        <p:spPr>
          <a:xfrm>
            <a:off x="4631267" y="3093508"/>
            <a:ext cx="7052733" cy="2462853"/>
          </a:xfrm>
          <a:prstGeom prst="rect">
            <a:avLst/>
          </a:prstGeom>
          <a:noFill/>
          <a:ln w="1905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FBB588C-5620-C258-9258-CE6B03278BA0}"/>
              </a:ext>
            </a:extLst>
          </p:cNvPr>
          <p:cNvSpPr txBox="1"/>
          <p:nvPr/>
        </p:nvSpPr>
        <p:spPr>
          <a:xfrm>
            <a:off x="10145518" y="1093890"/>
            <a:ext cx="1608261"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方法一扩增平均</a:t>
            </a:r>
          </a:p>
        </p:txBody>
      </p:sp>
      <p:sp>
        <p:nvSpPr>
          <p:cNvPr id="5" name="文本框 4">
            <a:extLst>
              <a:ext uri="{FF2B5EF4-FFF2-40B4-BE49-F238E27FC236}">
                <a16:creationId xmlns:a16="http://schemas.microsoft.com/office/drawing/2014/main" id="{5281AE98-042C-6788-E683-C7C259021C60}"/>
              </a:ext>
            </a:extLst>
          </p:cNvPr>
          <p:cNvSpPr txBox="1"/>
          <p:nvPr/>
        </p:nvSpPr>
        <p:spPr>
          <a:xfrm>
            <a:off x="10083800" y="3068182"/>
            <a:ext cx="1786061"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方法二分裂平均</a:t>
            </a:r>
          </a:p>
        </p:txBody>
      </p:sp>
      <p:sp>
        <p:nvSpPr>
          <p:cNvPr id="6" name="文本框 8">
            <a:extLst>
              <a:ext uri="{FF2B5EF4-FFF2-40B4-BE49-F238E27FC236}">
                <a16:creationId xmlns:a16="http://schemas.microsoft.com/office/drawing/2014/main" id="{A0406956-DF1E-23F7-2D43-C7E8C86E2E6C}"/>
              </a:ext>
            </a:extLst>
          </p:cNvPr>
          <p:cNvSpPr txBox="1"/>
          <p:nvPr/>
        </p:nvSpPr>
        <p:spPr>
          <a:xfrm>
            <a:off x="4631266" y="5546690"/>
            <a:ext cx="7052733" cy="610167"/>
          </a:xfrm>
          <a:prstGeom prst="rect">
            <a:avLst/>
          </a:prstGeom>
          <a:noFill/>
        </p:spPr>
        <p:txBody>
          <a:bodyPr wrap="square" rtlCol="0">
            <a:spAutoFit/>
          </a:bodyPr>
          <a:lstStyle/>
          <a:p>
            <a:pPr indent="457200" algn="just">
              <a:lnSpc>
                <a:spcPct val="126000"/>
              </a:lnSpc>
            </a:pPr>
            <a:r>
              <a:rPr lang="zh-CN" altLang="en-US" sz="1400" dirty="0">
                <a:latin typeface="微软雅黑" panose="020B0503020204020204" pitchFamily="34" charset="-122"/>
                <a:ea typeface="微软雅黑" panose="020B0503020204020204" pitchFamily="34" charset="-122"/>
              </a:rPr>
              <a:t>根据要求分别计算</a:t>
            </a:r>
            <a:r>
              <a:rPr lang="zh-CN" altLang="en-US" sz="1400" b="1" dirty="0">
                <a:latin typeface="微软雅黑" panose="020B0503020204020204" pitchFamily="34" charset="-122"/>
                <a:ea typeface="微软雅黑" panose="020B0503020204020204" pitchFamily="34" charset="-122"/>
              </a:rPr>
              <a:t>各车型</a:t>
            </a:r>
            <a:r>
              <a:rPr lang="zh-CN" altLang="en-US" sz="1400" dirty="0">
                <a:latin typeface="微软雅黑" panose="020B0503020204020204" pitchFamily="34" charset="-122"/>
                <a:ea typeface="微软雅黑" panose="020B0503020204020204" pitchFamily="34" charset="-122"/>
              </a:rPr>
              <a:t>在各路段上的流量，通过卡口记录的车牌号信息连接车管所数据库获取车型以及排放标准</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0951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速度计算</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5" name="矩形 5"/>
          <p:cNvSpPr/>
          <p:nvPr/>
        </p:nvSpPr>
        <p:spPr>
          <a:xfrm>
            <a:off x="578605" y="2041699"/>
            <a:ext cx="3578036" cy="3899144"/>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581782" y="1663873"/>
            <a:ext cx="3578036"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路段速度计算</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pic>
        <p:nvPicPr>
          <p:cNvPr id="2" name="图片 1">
            <a:extLst>
              <a:ext uri="{FF2B5EF4-FFF2-40B4-BE49-F238E27FC236}">
                <a16:creationId xmlns:a16="http://schemas.microsoft.com/office/drawing/2014/main" id="{7D22EAD1-B69C-A491-EF58-B13C9B5DB5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421" t="29220" r="21239" b="7107"/>
          <a:stretch/>
        </p:blipFill>
        <p:spPr bwMode="auto">
          <a:xfrm>
            <a:off x="4586776" y="1019575"/>
            <a:ext cx="2357183" cy="1731787"/>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8A400DC9-3523-5F21-4F1B-C5FACB60B666}"/>
              </a:ext>
            </a:extLst>
          </p:cNvPr>
          <p:cNvPicPr>
            <a:picLocks noChangeAspect="1"/>
          </p:cNvPicPr>
          <p:nvPr/>
        </p:nvPicPr>
        <p:blipFill>
          <a:blip r:embed="rId4"/>
          <a:stretch>
            <a:fillRect/>
          </a:stretch>
        </p:blipFill>
        <p:spPr>
          <a:xfrm>
            <a:off x="7016854" y="1565763"/>
            <a:ext cx="4768746" cy="1293729"/>
          </a:xfrm>
          <a:prstGeom prst="rect">
            <a:avLst/>
          </a:prstGeom>
        </p:spPr>
      </p:pic>
      <p:sp>
        <p:nvSpPr>
          <p:cNvPr id="6" name="文本框 8">
            <a:extLst>
              <a:ext uri="{FF2B5EF4-FFF2-40B4-BE49-F238E27FC236}">
                <a16:creationId xmlns:a16="http://schemas.microsoft.com/office/drawing/2014/main" id="{70EC0018-AA7A-4079-2455-0FDEB6527661}"/>
              </a:ext>
            </a:extLst>
          </p:cNvPr>
          <p:cNvSpPr txBox="1"/>
          <p:nvPr/>
        </p:nvSpPr>
        <p:spPr>
          <a:xfrm>
            <a:off x="581783" y="2156527"/>
            <a:ext cx="3542998" cy="3550139"/>
          </a:xfrm>
          <a:prstGeom prst="rect">
            <a:avLst/>
          </a:prstGeom>
          <a:noFill/>
        </p:spPr>
        <p:txBody>
          <a:bodyPr wrap="square" rtlCol="0">
            <a:sp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rPr>
              <a:t>路段速度本项目组同样采用了两种方案：第一种方案是通过隐马尔可夫原理对出租车轨迹进行匹配，通过匹配结果与出租车轨迹信息中的时间等信息计算路段速度。第二种是利用产学研平台提供的路段拥堵信息，构建线性回归方程，得到拥堵指数，通过拥堵指数联系自由流速度与实际速度的关系</a:t>
            </a:r>
            <a:endParaRPr lang="en-US" altLang="zh-CN" dirty="0">
              <a:latin typeface="微软雅黑" panose="020B0503020204020204" pitchFamily="34" charset="-122"/>
              <a:ea typeface="微软雅黑" panose="020B0503020204020204" pitchFamily="34" charset="-122"/>
            </a:endParaRPr>
          </a:p>
        </p:txBody>
      </p:sp>
      <p:graphicFrame>
        <p:nvGraphicFramePr>
          <p:cNvPr id="9" name="表格 8">
            <a:extLst>
              <a:ext uri="{FF2B5EF4-FFF2-40B4-BE49-F238E27FC236}">
                <a16:creationId xmlns:a16="http://schemas.microsoft.com/office/drawing/2014/main" id="{E792A49B-9421-A294-120A-A2977D146590}"/>
              </a:ext>
            </a:extLst>
          </p:cNvPr>
          <p:cNvGraphicFramePr>
            <a:graphicFrameLocks noGrp="1"/>
          </p:cNvGraphicFramePr>
          <p:nvPr/>
        </p:nvGraphicFramePr>
        <p:xfrm>
          <a:off x="4770195" y="4904324"/>
          <a:ext cx="6975472" cy="1296355"/>
        </p:xfrm>
        <a:graphic>
          <a:graphicData uri="http://schemas.openxmlformats.org/drawingml/2006/table">
            <a:tbl>
              <a:tblPr firstRow="1" firstCol="1" bandRow="1"/>
              <a:tblGrid>
                <a:gridCol w="862539">
                  <a:extLst>
                    <a:ext uri="{9D8B030D-6E8A-4147-A177-3AD203B41FA5}">
                      <a16:colId xmlns:a16="http://schemas.microsoft.com/office/drawing/2014/main" val="3102541634"/>
                    </a:ext>
                  </a:extLst>
                </a:gridCol>
                <a:gridCol w="677333">
                  <a:extLst>
                    <a:ext uri="{9D8B030D-6E8A-4147-A177-3AD203B41FA5}">
                      <a16:colId xmlns:a16="http://schemas.microsoft.com/office/drawing/2014/main" val="3590745492"/>
                    </a:ext>
                  </a:extLst>
                </a:gridCol>
                <a:gridCol w="568931">
                  <a:extLst>
                    <a:ext uri="{9D8B030D-6E8A-4147-A177-3AD203B41FA5}">
                      <a16:colId xmlns:a16="http://schemas.microsoft.com/office/drawing/2014/main" val="1066512989"/>
                    </a:ext>
                  </a:extLst>
                </a:gridCol>
                <a:gridCol w="657194">
                  <a:extLst>
                    <a:ext uri="{9D8B030D-6E8A-4147-A177-3AD203B41FA5}">
                      <a16:colId xmlns:a16="http://schemas.microsoft.com/office/drawing/2014/main" val="662445127"/>
                    </a:ext>
                  </a:extLst>
                </a:gridCol>
                <a:gridCol w="772746">
                  <a:extLst>
                    <a:ext uri="{9D8B030D-6E8A-4147-A177-3AD203B41FA5}">
                      <a16:colId xmlns:a16="http://schemas.microsoft.com/office/drawing/2014/main" val="3962679566"/>
                    </a:ext>
                  </a:extLst>
                </a:gridCol>
                <a:gridCol w="729414">
                  <a:extLst>
                    <a:ext uri="{9D8B030D-6E8A-4147-A177-3AD203B41FA5}">
                      <a16:colId xmlns:a16="http://schemas.microsoft.com/office/drawing/2014/main" val="1215175633"/>
                    </a:ext>
                  </a:extLst>
                </a:gridCol>
                <a:gridCol w="700527">
                  <a:extLst>
                    <a:ext uri="{9D8B030D-6E8A-4147-A177-3AD203B41FA5}">
                      <a16:colId xmlns:a16="http://schemas.microsoft.com/office/drawing/2014/main" val="1474170686"/>
                    </a:ext>
                  </a:extLst>
                </a:gridCol>
                <a:gridCol w="609788">
                  <a:extLst>
                    <a:ext uri="{9D8B030D-6E8A-4147-A177-3AD203B41FA5}">
                      <a16:colId xmlns:a16="http://schemas.microsoft.com/office/drawing/2014/main" val="1867430521"/>
                    </a:ext>
                  </a:extLst>
                </a:gridCol>
                <a:gridCol w="1397000">
                  <a:extLst>
                    <a:ext uri="{9D8B030D-6E8A-4147-A177-3AD203B41FA5}">
                      <a16:colId xmlns:a16="http://schemas.microsoft.com/office/drawing/2014/main" val="1301586017"/>
                    </a:ext>
                  </a:extLst>
                </a:gridCol>
              </a:tblGrid>
              <a:tr h="177800">
                <a:tc>
                  <a:txBody>
                    <a:bodyPr/>
                    <a:lstStyle/>
                    <a:p>
                      <a:pPr indent="127000" algn="ctr" latinLnBrk="0">
                        <a:lnSpc>
                          <a:spcPct val="150000"/>
                        </a:lnSpc>
                      </a:pPr>
                      <a:r>
                        <a:rPr lang="zh-CN" alt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街道名</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altLang="zh-CN"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ID</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Level1</a:t>
                      </a:r>
                    </a:p>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Level2</a:t>
                      </a:r>
                    </a:p>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Level3</a:t>
                      </a:r>
                    </a:p>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Level4</a:t>
                      </a:r>
                    </a:p>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Per</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level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zh-CN" alt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发布时间</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128670"/>
                  </a:ext>
                </a:extLst>
              </a:tr>
              <a:tr h="177800">
                <a:tc>
                  <a:txBody>
                    <a:bodyPr/>
                    <a:lstStyle/>
                    <a:p>
                      <a:pPr indent="127000" algn="ctr" latinLnBrk="0">
                        <a:lnSpc>
                          <a:spcPct val="150000"/>
                        </a:lnSpc>
                      </a:pPr>
                      <a:r>
                        <a:rPr lang="zh-CN"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双林观路</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100001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0.90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0.05</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21/10/2022 09:00:00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11755519"/>
                  </a:ext>
                </a:extLst>
              </a:tr>
              <a:tr h="177800">
                <a:tc>
                  <a:txBody>
                    <a:bodyPr/>
                    <a:lstStyle/>
                    <a:p>
                      <a:pPr indent="127000" algn="ctr" latinLnBrk="0">
                        <a:lnSpc>
                          <a:spcPct val="150000"/>
                        </a:lnSpc>
                      </a:pPr>
                      <a:r>
                        <a:rPr lang="zh-CN"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双林观路</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100002</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21/10/2022 09:00:00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612781637"/>
                  </a:ext>
                </a:extLst>
              </a:tr>
              <a:tr h="177800">
                <a:tc>
                  <a:txBody>
                    <a:bodyPr/>
                    <a:lstStyle/>
                    <a:p>
                      <a:pPr indent="127000" algn="ctr" latinLnBrk="0">
                        <a:lnSpc>
                          <a:spcPct val="150000"/>
                        </a:lnSpc>
                      </a:pPr>
                      <a:r>
                        <a:rPr lang="zh-CN"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双林观路</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100003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21/10/2022 09:00:00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731230434"/>
                  </a:ext>
                </a:extLst>
              </a:tr>
              <a:tr h="177800">
                <a:tc>
                  <a:txBody>
                    <a:bodyPr/>
                    <a:lstStyle/>
                    <a:p>
                      <a:pPr indent="127000" algn="ctr" latinLnBrk="0">
                        <a:lnSpc>
                          <a:spcPct val="150000"/>
                        </a:lnSpc>
                      </a:pPr>
                      <a:r>
                        <a:rPr lang="zh-CN"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双林观路</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100004</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0">
                        <a:lnSpc>
                          <a:spcPct val="150000"/>
                        </a:lnSpc>
                      </a:pPr>
                      <a:r>
                        <a:rPr lang="en-US" sz="105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21/10/2022 09:00:00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5333295"/>
                  </a:ext>
                </a:extLst>
              </a:tr>
            </a:tbl>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7B27458-9031-C040-3600-C2E0C6F1772F}"/>
                  </a:ext>
                </a:extLst>
              </p:cNvPr>
              <p:cNvSpPr txBox="1"/>
              <p:nvPr/>
            </p:nvSpPr>
            <p:spPr>
              <a:xfrm>
                <a:off x="5004261" y="3119757"/>
                <a:ext cx="6100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𝐶</m:t>
                      </m:r>
                      <m:r>
                        <a:rPr lang="zh-CN" altLang="en-US" sz="1400" i="0">
                          <a:latin typeface="Cambria Math" panose="02040503050406030204" pitchFamily="18" charset="0"/>
                        </a:rPr>
                        <m:t>=1.2∙</m:t>
                      </m:r>
                      <m:r>
                        <a:rPr lang="zh-CN" altLang="en-US" sz="1400" i="1">
                          <a:latin typeface="Cambria Math" panose="02040503050406030204" pitchFamily="18" charset="0"/>
                        </a:rPr>
                        <m:t>𝑙𝑒𝑣𝑒𝑙</m:t>
                      </m:r>
                      <m:r>
                        <a:rPr lang="zh-CN" altLang="en-US" sz="1400" i="0">
                          <a:latin typeface="Cambria Math" panose="02040503050406030204" pitchFamily="18" charset="0"/>
                        </a:rPr>
                        <m:t>1</m:t>
                      </m:r>
                      <m:r>
                        <a:rPr lang="zh-CN" altLang="en-US" sz="1400" i="1">
                          <a:latin typeface="Cambria Math" panose="02040503050406030204" pitchFamily="18" charset="0"/>
                        </a:rPr>
                        <m:t>𝑃𝑒𝑟</m:t>
                      </m:r>
                      <m:r>
                        <a:rPr lang="zh-CN" altLang="en-US" sz="1400" i="0">
                          <a:latin typeface="Cambria Math" panose="02040503050406030204" pitchFamily="18" charset="0"/>
                        </a:rPr>
                        <m:t>+1.7∙</m:t>
                      </m:r>
                      <m:r>
                        <a:rPr lang="zh-CN" altLang="en-US" sz="1400" i="1">
                          <a:latin typeface="Cambria Math" panose="02040503050406030204" pitchFamily="18" charset="0"/>
                        </a:rPr>
                        <m:t>𝑙𝑒𝑣𝑒𝑙</m:t>
                      </m:r>
                      <m:r>
                        <a:rPr lang="zh-CN" altLang="en-US" sz="1400" i="0">
                          <a:latin typeface="Cambria Math" panose="02040503050406030204" pitchFamily="18" charset="0"/>
                        </a:rPr>
                        <m:t>2</m:t>
                      </m:r>
                      <m:r>
                        <a:rPr lang="zh-CN" altLang="en-US" sz="1400" i="1">
                          <a:latin typeface="Cambria Math" panose="02040503050406030204" pitchFamily="18" charset="0"/>
                        </a:rPr>
                        <m:t>𝑃𝑒𝑟</m:t>
                      </m:r>
                      <m:r>
                        <a:rPr lang="zh-CN" altLang="en-US" sz="1400" i="0">
                          <a:latin typeface="Cambria Math" panose="02040503050406030204" pitchFamily="18" charset="0"/>
                        </a:rPr>
                        <m:t>+3.0∙</m:t>
                      </m:r>
                      <m:r>
                        <a:rPr lang="zh-CN" altLang="en-US" sz="1400" i="1">
                          <a:latin typeface="Cambria Math" panose="02040503050406030204" pitchFamily="18" charset="0"/>
                        </a:rPr>
                        <m:t>𝑙𝑒𝑣𝑒𝑙</m:t>
                      </m:r>
                      <m:r>
                        <a:rPr lang="zh-CN" altLang="en-US" sz="1400" i="0">
                          <a:latin typeface="Cambria Math" panose="02040503050406030204" pitchFamily="18" charset="0"/>
                        </a:rPr>
                        <m:t>3</m:t>
                      </m:r>
                      <m:r>
                        <a:rPr lang="zh-CN" altLang="en-US" sz="1400" i="1">
                          <a:latin typeface="Cambria Math" panose="02040503050406030204" pitchFamily="18" charset="0"/>
                        </a:rPr>
                        <m:t>𝑃𝑒𝑟</m:t>
                      </m:r>
                      <m:r>
                        <a:rPr lang="zh-CN" altLang="en-US" sz="1400" i="0">
                          <a:latin typeface="Cambria Math" panose="02040503050406030204" pitchFamily="18" charset="0"/>
                        </a:rPr>
                        <m:t>+5.0∙</m:t>
                      </m:r>
                      <m:r>
                        <a:rPr lang="zh-CN" altLang="en-US" sz="1400" i="1">
                          <a:latin typeface="Cambria Math" panose="02040503050406030204" pitchFamily="18" charset="0"/>
                        </a:rPr>
                        <m:t>𝑙𝑒𝑣𝑒𝑙</m:t>
                      </m:r>
                      <m:r>
                        <a:rPr lang="zh-CN" altLang="en-US" sz="1400" i="0">
                          <a:latin typeface="Cambria Math" panose="02040503050406030204" pitchFamily="18" charset="0"/>
                        </a:rPr>
                        <m:t>4</m:t>
                      </m:r>
                      <m:r>
                        <a:rPr lang="zh-CN" altLang="en-US" sz="1400" i="1">
                          <a:latin typeface="Cambria Math" panose="02040503050406030204" pitchFamily="18" charset="0"/>
                        </a:rPr>
                        <m:t>𝑃𝑒𝑟</m:t>
                      </m:r>
                    </m:oMath>
                  </m:oMathPara>
                </a14:m>
                <a:endParaRPr lang="zh-CN" altLang="en-US" sz="1400" dirty="0"/>
              </a:p>
            </p:txBody>
          </p:sp>
        </mc:Choice>
        <mc:Fallback xmlns="">
          <p:sp>
            <p:nvSpPr>
              <p:cNvPr id="11" name="文本框 10">
                <a:extLst>
                  <a:ext uri="{FF2B5EF4-FFF2-40B4-BE49-F238E27FC236}">
                    <a16:creationId xmlns:a16="http://schemas.microsoft.com/office/drawing/2014/main" id="{B7B27458-9031-C040-3600-C2E0C6F1772F}"/>
                  </a:ext>
                </a:extLst>
              </p:cNvPr>
              <p:cNvSpPr txBox="1">
                <a:spLocks noRot="1" noChangeAspect="1" noMove="1" noResize="1" noEditPoints="1" noAdjustHandles="1" noChangeArrowheads="1" noChangeShapeType="1" noTextEdit="1"/>
              </p:cNvSpPr>
              <p:nvPr/>
            </p:nvSpPr>
            <p:spPr>
              <a:xfrm>
                <a:off x="5004261" y="3119757"/>
                <a:ext cx="6100232" cy="307777"/>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7C3AC99A-F3D3-06BD-0D94-B94FA79D6F2E}"/>
              </a:ext>
            </a:extLst>
          </p:cNvPr>
          <p:cNvSpPr txBox="1"/>
          <p:nvPr/>
        </p:nvSpPr>
        <p:spPr>
          <a:xfrm>
            <a:off x="4934548" y="6172250"/>
            <a:ext cx="6646765" cy="314125"/>
          </a:xfrm>
          <a:prstGeom prst="rect">
            <a:avLst/>
          </a:prstGeom>
          <a:noFill/>
        </p:spPr>
        <p:txBody>
          <a:bodyPr wrap="square">
            <a:spAutoFit/>
          </a:bodyPr>
          <a:lstStyle/>
          <a:p>
            <a:pPr indent="304800" algn="just">
              <a:lnSpc>
                <a:spcPct val="150000"/>
              </a:lnSpc>
            </a:pPr>
            <a:r>
              <a:rPr lang="zh-CN" altLang="en-US" sz="1100" kern="100" dirty="0">
                <a:latin typeface="Times New Roman" panose="02020603050405020304" pitchFamily="18" charset="0"/>
                <a:ea typeface="宋体" panose="02010600030101010101" pitchFamily="2" charset="-122"/>
                <a:cs typeface="Times New Roman" panose="02020603050405020304" pitchFamily="18" charset="0"/>
              </a:rPr>
              <a:t>产学研平台提供了</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拥堵指数</a:t>
            </a:r>
            <a:r>
              <a:rPr lang="zh-CN" altLang="en-US" sz="11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指居民平均一次出行实际旅行时间与自由流速度状态下旅行时间的比值</a:t>
            </a:r>
            <a:r>
              <a:rPr lang="zh-CN" altLang="en-US" sz="11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7F1F7FB-7D59-C6DA-7E7E-B55A9360F53F}"/>
                  </a:ext>
                </a:extLst>
              </p:cNvPr>
              <p:cNvSpPr txBox="1"/>
              <p:nvPr/>
            </p:nvSpPr>
            <p:spPr>
              <a:xfrm>
                <a:off x="5367435" y="4031935"/>
                <a:ext cx="795867" cy="5148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zh-CN" sz="1400" i="1" kern="100" smtClean="0">
                              <a:effectLst/>
                              <a:latin typeface="Cambria Math" panose="02040503050406030204" pitchFamily="18" charset="0"/>
                              <a:ea typeface="XITS Math" panose="02000503000000000000" pitchFamily="50" charset="0"/>
                              <a:cs typeface="XITS Math" panose="02000503000000000000" pitchFamily="50" charset="0"/>
                            </a:rPr>
                          </m:ctrlPr>
                        </m:fPr>
                        <m:num>
                          <m:sSub>
                            <m:sSubPr>
                              <m:ctrlPr>
                                <a:rPr lang="zh-CN" altLang="zh-CN" sz="1400" i="1" kern="100">
                                  <a:effectLst/>
                                  <a:latin typeface="Cambria Math" panose="02040503050406030204" pitchFamily="18" charset="0"/>
                                  <a:ea typeface="XITS Math" panose="02000503000000000000" pitchFamily="50"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1</m:t>
                              </m:r>
                            </m:sub>
                          </m:sSub>
                        </m:num>
                        <m:den>
                          <m:sSub>
                            <m:sSubPr>
                              <m:ctrlPr>
                                <a:rPr lang="zh-CN" altLang="zh-CN" sz="1400" i="1" kern="100">
                                  <a:effectLst/>
                                  <a:latin typeface="Cambria Math" panose="02040503050406030204" pitchFamily="18" charset="0"/>
                                  <a:ea typeface="XITS Math" panose="02000503000000000000" pitchFamily="50" charset="0"/>
                                  <a:cs typeface="XITS Math" panose="02000503000000000000" pitchFamily="50"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0</m:t>
                              </m:r>
                            </m:sub>
                          </m:sSub>
                        </m:den>
                      </m:f>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effectLst/>
                              <a:latin typeface="Cambria Math" panose="02040503050406030204" pitchFamily="18" charset="0"/>
                              <a:ea typeface="XITS Math" panose="02000503000000000000" pitchFamily="50" charset="0"/>
                              <a:cs typeface="XITS Math" panose="02000503000000000000" pitchFamily="50" charset="0"/>
                            </a:rPr>
                          </m:ctrlPr>
                        </m:fPr>
                        <m:num>
                          <m:sSub>
                            <m:sSubPr>
                              <m:ctrlPr>
                                <a:rPr lang="zh-CN" altLang="zh-CN" sz="1400" i="1" kern="100">
                                  <a:effectLst/>
                                  <a:latin typeface="Cambria Math" panose="02040503050406030204" pitchFamily="18" charset="0"/>
                                  <a:ea typeface="XITS Math" panose="02000503000000000000" pitchFamily="50" charset="0"/>
                                  <a:cs typeface="XITS Math" panose="02000503000000000000" pitchFamily="50"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sSub>
                            <m:sSubPr>
                              <m:ctrlPr>
                                <a:rPr lang="zh-CN" altLang="zh-CN" sz="1400" i="1" kern="100">
                                  <a:effectLst/>
                                  <a:latin typeface="Cambria Math" panose="02040503050406030204" pitchFamily="18" charset="0"/>
                                  <a:ea typeface="XITS Math" panose="02000503000000000000" pitchFamily="50" charset="0"/>
                                  <a:cs typeface="Times New Roman" panose="02020603050405020304" pitchFamily="18"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1</m:t>
                              </m:r>
                            </m:sub>
                          </m:sSub>
                        </m:den>
                      </m:f>
                    </m:oMath>
                  </m:oMathPara>
                </a14:m>
                <a:endParaRPr lang="zh-CN" altLang="en-US" dirty="0"/>
              </a:p>
            </p:txBody>
          </p:sp>
        </mc:Choice>
        <mc:Fallback xmlns="">
          <p:sp>
            <p:nvSpPr>
              <p:cNvPr id="15" name="文本框 14">
                <a:extLst>
                  <a:ext uri="{FF2B5EF4-FFF2-40B4-BE49-F238E27FC236}">
                    <a16:creationId xmlns:a16="http://schemas.microsoft.com/office/drawing/2014/main" id="{37F1F7FB-7D59-C6DA-7E7E-B55A9360F53F}"/>
                  </a:ext>
                </a:extLst>
              </p:cNvPr>
              <p:cNvSpPr txBox="1">
                <a:spLocks noRot="1" noChangeAspect="1" noMove="1" noResize="1" noEditPoints="1" noAdjustHandles="1" noChangeArrowheads="1" noChangeShapeType="1" noTextEdit="1"/>
              </p:cNvSpPr>
              <p:nvPr/>
            </p:nvSpPr>
            <p:spPr>
              <a:xfrm>
                <a:off x="5367435" y="4031935"/>
                <a:ext cx="795867" cy="51482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328E125-01EC-EFCA-6EF7-CCBA4BC16D9E}"/>
                  </a:ext>
                </a:extLst>
              </p:cNvPr>
              <p:cNvSpPr txBox="1"/>
              <p:nvPr/>
            </p:nvSpPr>
            <p:spPr>
              <a:xfrm>
                <a:off x="6469221" y="3647310"/>
                <a:ext cx="893530" cy="642035"/>
              </a:xfrm>
              <a:prstGeom prst="rect">
                <a:avLst/>
              </a:prstGeom>
              <a:noFill/>
            </p:spPr>
            <p:txBody>
              <a:bodyPr wrap="square">
                <a:spAutoFit/>
              </a:bodyPr>
              <a:lstStyle/>
              <a:p>
                <a:pPr indent="1270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40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400" i="1" kern="100">
                              <a:effectLst/>
                              <a:latin typeface="Cambria Math" panose="02040503050406030204" pitchFamily="18" charset="0"/>
                              <a:ea typeface="XITS Math" panose="02000503000000000000" pitchFamily="50" charset="0"/>
                              <a:cs typeface="XITS Math" panose="02000503000000000000" pitchFamily="50" charset="0"/>
                            </a:rPr>
                          </m:ctrlPr>
                        </m:fPr>
                        <m:num>
                          <m:sSub>
                            <m:sSubPr>
                              <m:ctrlPr>
                                <a:rPr lang="zh-CN" altLang="zh-CN" sz="1400" i="1" kern="100">
                                  <a:effectLst/>
                                  <a:latin typeface="Cambria Math" panose="02040503050406030204" pitchFamily="18" charset="0"/>
                                  <a:ea typeface="XITS Math" panose="02000503000000000000" pitchFamily="50" charset="0"/>
                                  <a:cs typeface="XITS Math" panose="02000503000000000000" pitchFamily="50" charset="0"/>
                                </a:rPr>
                              </m:ctrlPr>
                            </m:sSubPr>
                            <m:e>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400" i="1" kern="100">
                                  <a:effectLst/>
                                  <a:latin typeface="Cambria Math" panose="02040503050406030204" pitchFamily="18" charset="0"/>
                                  <a:ea typeface="宋体" panose="02010600030101010101" pitchFamily="2" charset="-122"/>
                                  <a:cs typeface="Times New Roman" panose="02020603050405020304" pitchFamily="18" charset="0"/>
                                </a:rPr>
                                <m:t>0</m:t>
                              </m:r>
                            </m:sub>
                          </m:sSub>
                        </m:num>
                        <m:den>
                          <m:r>
                            <m:rPr>
                              <m:sty m:val="p"/>
                            </m:rPr>
                            <a:rPr lang="en-US" altLang="zh-CN" sz="1400" i="1" kern="100">
                              <a:latin typeface="Cambria Math" panose="02040503050406030204" pitchFamily="18" charset="0"/>
                              <a:ea typeface="宋体" panose="02010600030101010101" pitchFamily="2" charset="-122"/>
                              <a:cs typeface="Times New Roman" panose="02020603050405020304" pitchFamily="18" charset="0"/>
                            </a:rPr>
                            <m:t>C</m:t>
                          </m:r>
                        </m:den>
                      </m:f>
                    </m:oMath>
                  </m:oMathPara>
                </a14:m>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3328E125-01EC-EFCA-6EF7-CCBA4BC16D9E}"/>
                  </a:ext>
                </a:extLst>
              </p:cNvPr>
              <p:cNvSpPr txBox="1">
                <a:spLocks noRot="1" noChangeAspect="1" noMove="1" noResize="1" noEditPoints="1" noAdjustHandles="1" noChangeArrowheads="1" noChangeShapeType="1" noTextEdit="1"/>
              </p:cNvSpPr>
              <p:nvPr/>
            </p:nvSpPr>
            <p:spPr>
              <a:xfrm>
                <a:off x="6469221" y="3647310"/>
                <a:ext cx="893530" cy="64203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8D05989-C450-B5CA-F943-2CD6D34E8DF5}"/>
                  </a:ext>
                </a:extLst>
              </p:cNvPr>
              <p:cNvSpPr txBox="1"/>
              <p:nvPr/>
            </p:nvSpPr>
            <p:spPr>
              <a:xfrm>
                <a:off x="8770656" y="3500191"/>
                <a:ext cx="2333838" cy="1015663"/>
              </a:xfrm>
              <a:prstGeom prst="rect">
                <a:avLst/>
              </a:prstGeom>
              <a:noFill/>
            </p:spPr>
            <p:txBody>
              <a:bodyPr wrap="square">
                <a:spAutoFit/>
              </a:bodyPr>
              <a:lstStyle/>
              <a:p>
                <a:pPr indent="127000" algn="just"/>
                <a14:m>
                  <m:oMath xmlns:m="http://schemas.openxmlformats.org/officeDocument/2006/math">
                    <m:sSub>
                      <m:sSubPr>
                        <m:ctrlPr>
                          <a:rPr lang="zh-CN" altLang="zh-CN" sz="1200" i="1" kern="100" smtClean="0">
                            <a:effectLst/>
                            <a:latin typeface="Cambria Math" panose="02040503050406030204" pitchFamily="18" charset="0"/>
                            <a:ea typeface="XITS Math" panose="02000503000000000000" pitchFamily="50" charset="0"/>
                            <a:cs typeface="XITS Math" panose="02000503000000000000" pitchFamily="50"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zh-CN" altLang="en-US" sz="12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道路限制速度</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 xmlns:m="http://schemas.openxmlformats.org/officeDocument/2006/math">
                    <m:sSub>
                      <m:sSubPr>
                        <m:ctrlPr>
                          <a:rPr lang="zh-CN" altLang="zh-CN" sz="1200" i="1" kern="100">
                            <a:effectLst/>
                            <a:latin typeface="Cambria Math" panose="02040503050406030204" pitchFamily="18" charset="0"/>
                            <a:ea typeface="XITS Math" panose="02000503000000000000" pitchFamily="50" charset="0"/>
                            <a:cs typeface="XITS Math" panose="02000503000000000000" pitchFamily="50"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实际速度</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 xmlns:m="http://schemas.openxmlformats.org/officeDocument/2006/math">
                    <m:sSub>
                      <m:sSubPr>
                        <m:ctrlPr>
                          <a:rPr lang="zh-CN" altLang="zh-CN" sz="1200" i="1" kern="100">
                            <a:effectLst/>
                            <a:latin typeface="Cambria Math" panose="02040503050406030204" pitchFamily="18" charset="0"/>
                            <a:ea typeface="XITS Math" panose="02000503000000000000" pitchFamily="50" charset="0"/>
                            <a:cs typeface="XITS Math" panose="02000503000000000000" pitchFamily="50"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自由流情况下的通行时间</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 xmlns:m="http://schemas.openxmlformats.org/officeDocument/2006/math">
                    <m:sSub>
                      <m:sSubPr>
                        <m:ctrlPr>
                          <a:rPr lang="zh-CN" altLang="zh-CN" sz="1200" i="1" kern="100">
                            <a:effectLst/>
                            <a:latin typeface="Cambria Math" panose="02040503050406030204" pitchFamily="18" charset="0"/>
                            <a:ea typeface="XITS Math" panose="02000503000000000000" pitchFamily="50" charset="0"/>
                            <a:cs typeface="XITS Math" panose="02000503000000000000" pitchFamily="50"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实际通行时间</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127000" algn="just"/>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𝛿</m:t>
                    </m:r>
                  </m:oMath>
                </a14:m>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表示拥堵指数</a:t>
                </a:r>
              </a:p>
            </p:txBody>
          </p:sp>
        </mc:Choice>
        <mc:Fallback xmlns="">
          <p:sp>
            <p:nvSpPr>
              <p:cNvPr id="25" name="文本框 24">
                <a:extLst>
                  <a:ext uri="{FF2B5EF4-FFF2-40B4-BE49-F238E27FC236}">
                    <a16:creationId xmlns:a16="http://schemas.microsoft.com/office/drawing/2014/main" id="{48D05989-C450-B5CA-F943-2CD6D34E8DF5}"/>
                  </a:ext>
                </a:extLst>
              </p:cNvPr>
              <p:cNvSpPr txBox="1">
                <a:spLocks noRot="1" noChangeAspect="1" noMove="1" noResize="1" noEditPoints="1" noAdjustHandles="1" noChangeArrowheads="1" noChangeShapeType="1" noTextEdit="1"/>
              </p:cNvSpPr>
              <p:nvPr/>
            </p:nvSpPr>
            <p:spPr>
              <a:xfrm>
                <a:off x="8770656" y="3500191"/>
                <a:ext cx="2333838" cy="1015663"/>
              </a:xfrm>
              <a:prstGeom prst="rect">
                <a:avLst/>
              </a:prstGeom>
              <a:blipFill>
                <a:blip r:embed="rId8"/>
                <a:stretch>
                  <a:fillRect t="-599" b="-2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23539E1-A9C3-2285-7287-484B39EF7D91}"/>
                  </a:ext>
                </a:extLst>
              </p:cNvPr>
              <p:cNvSpPr txBox="1"/>
              <p:nvPr/>
            </p:nvSpPr>
            <p:spPr>
              <a:xfrm>
                <a:off x="5409670" y="3555415"/>
                <a:ext cx="711399" cy="5180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400" i="1">
                          <a:latin typeface="Cambria Math" panose="02040503050406030204" pitchFamily="18" charset="0"/>
                        </a:rPr>
                        <m:t>C</m:t>
                      </m:r>
                      <m:r>
                        <a:rPr lang="zh-CN" altLang="en-US" sz="1400" i="0">
                          <a:latin typeface="Cambria Math" panose="02040503050406030204" pitchFamily="18" charset="0"/>
                        </a:rPr>
                        <m:t>=</m:t>
                      </m:r>
                      <m:f>
                        <m:fPr>
                          <m:ctrlPr>
                            <a:rPr lang="zh-CN" altLang="en-US" sz="1400" i="1">
                              <a:solidFill>
                                <a:srgbClr val="836967"/>
                              </a:solidFill>
                              <a:latin typeface="Cambria Math" panose="02040503050406030204" pitchFamily="18" charset="0"/>
                            </a:rPr>
                          </m:ctrlPr>
                        </m:fPr>
                        <m:num>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𝑡</m:t>
                              </m:r>
                            </m:e>
                            <m:sub>
                              <m:r>
                                <a:rPr lang="zh-CN" altLang="en-US" sz="1400" i="0">
                                  <a:latin typeface="Cambria Math" panose="02040503050406030204" pitchFamily="18" charset="0"/>
                                </a:rPr>
                                <m:t>1</m:t>
                              </m:r>
                            </m:sub>
                          </m:sSub>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𝑡</m:t>
                              </m:r>
                            </m:e>
                            <m:sub>
                              <m:r>
                                <a:rPr lang="zh-CN" altLang="en-US" sz="1400" i="0">
                                  <a:latin typeface="Cambria Math" panose="02040503050406030204" pitchFamily="18" charset="0"/>
                                </a:rPr>
                                <m:t>0</m:t>
                              </m:r>
                            </m:sub>
                          </m:sSub>
                        </m:den>
                      </m:f>
                    </m:oMath>
                  </m:oMathPara>
                </a14:m>
                <a:endParaRPr lang="zh-CN" altLang="en-US" dirty="0"/>
              </a:p>
            </p:txBody>
          </p:sp>
        </mc:Choice>
        <mc:Fallback xmlns="">
          <p:sp>
            <p:nvSpPr>
              <p:cNvPr id="27" name="文本框 26">
                <a:extLst>
                  <a:ext uri="{FF2B5EF4-FFF2-40B4-BE49-F238E27FC236}">
                    <a16:creationId xmlns:a16="http://schemas.microsoft.com/office/drawing/2014/main" id="{423539E1-A9C3-2285-7287-484B39EF7D91}"/>
                  </a:ext>
                </a:extLst>
              </p:cNvPr>
              <p:cNvSpPr txBox="1">
                <a:spLocks noRot="1" noChangeAspect="1" noMove="1" noResize="1" noEditPoints="1" noAdjustHandles="1" noChangeArrowheads="1" noChangeShapeType="1" noTextEdit="1"/>
              </p:cNvSpPr>
              <p:nvPr/>
            </p:nvSpPr>
            <p:spPr>
              <a:xfrm>
                <a:off x="5409670" y="3555415"/>
                <a:ext cx="711399" cy="518027"/>
              </a:xfrm>
              <a:prstGeom prst="rect">
                <a:avLst/>
              </a:prstGeom>
              <a:blipFill>
                <a:blip r:embed="rId9"/>
                <a:stretch>
                  <a:fillRect/>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54A77BD7-96B0-2868-C795-77C6205907DA}"/>
              </a:ext>
            </a:extLst>
          </p:cNvPr>
          <p:cNvSpPr/>
          <p:nvPr/>
        </p:nvSpPr>
        <p:spPr>
          <a:xfrm>
            <a:off x="5316927" y="3500191"/>
            <a:ext cx="964908" cy="1064896"/>
          </a:xfrm>
          <a:prstGeom prst="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F3770D0A-F44D-124A-08AF-39C84F7E7487}"/>
              </a:ext>
            </a:extLst>
          </p:cNvPr>
          <p:cNvSpPr/>
          <p:nvPr/>
        </p:nvSpPr>
        <p:spPr>
          <a:xfrm>
            <a:off x="6359323" y="3921823"/>
            <a:ext cx="258618" cy="224188"/>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EFBD4A5-B267-7523-D7E0-C1D8075DD5AE}"/>
              </a:ext>
            </a:extLst>
          </p:cNvPr>
          <p:cNvSpPr/>
          <p:nvPr/>
        </p:nvSpPr>
        <p:spPr>
          <a:xfrm>
            <a:off x="9537509" y="1826595"/>
            <a:ext cx="329453" cy="9749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A5A2D8A-2A15-5EB6-C1C5-8A5AA8024396}"/>
              </a:ext>
            </a:extLst>
          </p:cNvPr>
          <p:cNvSpPr txBox="1"/>
          <p:nvPr/>
        </p:nvSpPr>
        <p:spPr>
          <a:xfrm>
            <a:off x="4770195" y="2694952"/>
            <a:ext cx="1990343"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HMM</a:t>
            </a:r>
            <a:r>
              <a:rPr lang="zh-CN" altLang="en-US" sz="1200" dirty="0">
                <a:latin typeface="微软雅黑" panose="020B0503020204020204" pitchFamily="34" charset="-122"/>
                <a:ea typeface="微软雅黑" panose="020B0503020204020204" pitchFamily="34" charset="-122"/>
              </a:rPr>
              <a:t>隐马尔可夫匹配结果</a:t>
            </a:r>
          </a:p>
        </p:txBody>
      </p:sp>
      <p:sp>
        <p:nvSpPr>
          <p:cNvPr id="7" name="文本框 6">
            <a:extLst>
              <a:ext uri="{FF2B5EF4-FFF2-40B4-BE49-F238E27FC236}">
                <a16:creationId xmlns:a16="http://schemas.microsoft.com/office/drawing/2014/main" id="{FFC15853-8230-B61C-181B-C71F8BC0CEA8}"/>
              </a:ext>
            </a:extLst>
          </p:cNvPr>
          <p:cNvSpPr txBox="1"/>
          <p:nvPr/>
        </p:nvSpPr>
        <p:spPr>
          <a:xfrm>
            <a:off x="8861390" y="1402399"/>
            <a:ext cx="1352238"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出租车</a:t>
            </a:r>
            <a:r>
              <a:rPr lang="en-US" altLang="zh-CN" sz="1200" dirty="0">
                <a:latin typeface="微软雅黑" panose="020B0503020204020204" pitchFamily="34" charset="-122"/>
                <a:ea typeface="微软雅黑" panose="020B0503020204020204" pitchFamily="34" charset="-122"/>
              </a:rPr>
              <a:t>GPS</a:t>
            </a:r>
            <a:r>
              <a:rPr lang="zh-CN" altLang="en-US" sz="1200" dirty="0">
                <a:latin typeface="微软雅黑" panose="020B0503020204020204" pitchFamily="34" charset="-122"/>
                <a:ea typeface="微软雅黑" panose="020B0503020204020204" pitchFamily="34" charset="-122"/>
              </a:rPr>
              <a:t>数据</a:t>
            </a:r>
          </a:p>
        </p:txBody>
      </p:sp>
      <p:sp>
        <p:nvSpPr>
          <p:cNvPr id="8" name="文本框 7">
            <a:extLst>
              <a:ext uri="{FF2B5EF4-FFF2-40B4-BE49-F238E27FC236}">
                <a16:creationId xmlns:a16="http://schemas.microsoft.com/office/drawing/2014/main" id="{9B4A9321-346E-8CC9-EE17-93ADA11BF1ED}"/>
              </a:ext>
            </a:extLst>
          </p:cNvPr>
          <p:cNvSpPr txBox="1"/>
          <p:nvPr/>
        </p:nvSpPr>
        <p:spPr>
          <a:xfrm>
            <a:off x="7616469" y="4653365"/>
            <a:ext cx="1784758"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拥堵指数换算结果</a:t>
            </a:r>
          </a:p>
        </p:txBody>
      </p:sp>
    </p:spTree>
    <p:extLst>
      <p:ext uri="{BB962C8B-B14F-4D97-AF65-F5344CB8AC3E}">
        <p14:creationId xmlns:p14="http://schemas.microsoft.com/office/powerpoint/2010/main" val="258291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排污量计算</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5" name="矩形 5"/>
          <p:cNvSpPr/>
          <p:nvPr/>
        </p:nvSpPr>
        <p:spPr>
          <a:xfrm>
            <a:off x="578605" y="2041699"/>
            <a:ext cx="3578036" cy="3899144"/>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581782" y="1663873"/>
            <a:ext cx="3578036"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排污量计算</a:t>
            </a:r>
          </a:p>
        </p:txBody>
      </p:sp>
      <p:sp>
        <p:nvSpPr>
          <p:cNvPr id="2" name="文本框 8">
            <a:extLst>
              <a:ext uri="{FF2B5EF4-FFF2-40B4-BE49-F238E27FC236}">
                <a16:creationId xmlns:a16="http://schemas.microsoft.com/office/drawing/2014/main" id="{5302E250-4131-FA3E-B468-206A4A70AE7D}"/>
              </a:ext>
            </a:extLst>
          </p:cNvPr>
          <p:cNvSpPr txBox="1"/>
          <p:nvPr/>
        </p:nvSpPr>
        <p:spPr>
          <a:xfrm>
            <a:off x="724888" y="2202748"/>
            <a:ext cx="3302505" cy="3550139"/>
          </a:xfrm>
          <a:prstGeom prst="rect">
            <a:avLst/>
          </a:prstGeom>
          <a:noFill/>
        </p:spPr>
        <p:txBody>
          <a:bodyPr wrap="square" rtlCol="0">
            <a:sp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rPr>
              <a:t>通过排放模型，根据已计算完成的路段长度、路段流量、路段速度、车型、排放标准等基本数据以及从产学研平台数据库中获取的由成都市环境监测站点提供的环境温度、环境湿度、海拔等环境修正数据，多源数据融合，计算排放，目前已将研究路网的所有排污量计算完毕，能够达到实时计算。</a:t>
            </a:r>
            <a:endParaRPr lang="en-US" altLang="zh-CN"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0F46F73-8A2B-0108-42FE-1FC27281E4E3}"/>
              </a:ext>
            </a:extLst>
          </p:cNvPr>
          <p:cNvSpPr txBox="1"/>
          <p:nvPr/>
        </p:nvSpPr>
        <p:spPr>
          <a:xfrm>
            <a:off x="4655128" y="1277875"/>
            <a:ext cx="753687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道路移动源按照面源处理，基于第四级排放源计算排放量，公式如下：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3965385-68C5-217D-EE0A-51A39E0E7BF6}"/>
                  </a:ext>
                </a:extLst>
              </p:cNvPr>
              <p:cNvSpPr txBox="1"/>
              <p:nvPr/>
            </p:nvSpPr>
            <p:spPr>
              <a:xfrm>
                <a:off x="4030088" y="1821875"/>
                <a:ext cx="27986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𝐸𝐹</m:t>
                      </m:r>
                      <m:r>
                        <a:rPr lang="en-US" altLang="zh-CN" b="0" i="1" smtClean="0">
                          <a:latin typeface="Cambria Math" panose="02040503050406030204" pitchFamily="18" charset="0"/>
                        </a:rPr>
                        <m:t>×</m:t>
                      </m:r>
                      <m:r>
                        <a:rPr lang="en-US" altLang="zh-CN" b="0" i="1" smtClean="0">
                          <a:latin typeface="Cambria Math" panose="02040503050406030204" pitchFamily="18" charset="0"/>
                        </a:rPr>
                        <m:t>𝑉𝐾𝑇</m:t>
                      </m:r>
                    </m:oMath>
                  </m:oMathPara>
                </a14:m>
                <a:endParaRPr lang="zh-CN" altLang="en-US" dirty="0"/>
              </a:p>
            </p:txBody>
          </p:sp>
        </mc:Choice>
        <mc:Fallback xmlns="">
          <p:sp>
            <p:nvSpPr>
              <p:cNvPr id="5" name="文本框 4">
                <a:extLst>
                  <a:ext uri="{FF2B5EF4-FFF2-40B4-BE49-F238E27FC236}">
                    <a16:creationId xmlns:a16="http://schemas.microsoft.com/office/drawing/2014/main" id="{13965385-68C5-217D-EE0A-51A39E0E7BF6}"/>
                  </a:ext>
                </a:extLst>
              </p:cNvPr>
              <p:cNvSpPr txBox="1">
                <a:spLocks noRot="1" noChangeAspect="1" noMove="1" noResize="1" noEditPoints="1" noAdjustHandles="1" noChangeArrowheads="1" noChangeShapeType="1" noTextEdit="1"/>
              </p:cNvSpPr>
              <p:nvPr/>
            </p:nvSpPr>
            <p:spPr>
              <a:xfrm>
                <a:off x="4030088" y="1821875"/>
                <a:ext cx="2798619" cy="369332"/>
              </a:xfrm>
              <a:prstGeom prst="rect">
                <a:avLst/>
              </a:prstGeom>
              <a:blipFill>
                <a:blip r:embed="rId3"/>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16C08308-7148-2A48-B0B1-DCC9EF70F86A}"/>
              </a:ext>
            </a:extLst>
          </p:cNvPr>
          <p:cNvCxnSpPr>
            <a:cxnSpLocks/>
          </p:cNvCxnSpPr>
          <p:nvPr/>
        </p:nvCxnSpPr>
        <p:spPr>
          <a:xfrm>
            <a:off x="5006791" y="2156175"/>
            <a:ext cx="0" cy="35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71F7D108-A6A8-A6A5-4CB3-C050FF548FB4}"/>
              </a:ext>
            </a:extLst>
          </p:cNvPr>
          <p:cNvCxnSpPr>
            <a:cxnSpLocks/>
          </p:cNvCxnSpPr>
          <p:nvPr/>
        </p:nvCxnSpPr>
        <p:spPr>
          <a:xfrm>
            <a:off x="5506383" y="2151364"/>
            <a:ext cx="0" cy="361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5750F28C-22B0-6BEA-AFAB-3DF3A5D429B9}"/>
              </a:ext>
            </a:extLst>
          </p:cNvPr>
          <p:cNvCxnSpPr>
            <a:cxnSpLocks/>
          </p:cNvCxnSpPr>
          <p:nvPr/>
        </p:nvCxnSpPr>
        <p:spPr>
          <a:xfrm>
            <a:off x="6131861" y="2151364"/>
            <a:ext cx="0" cy="361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48640614-4600-FFA4-D979-3DE11C64C3D1}"/>
              </a:ext>
            </a:extLst>
          </p:cNvPr>
          <p:cNvSpPr txBox="1"/>
          <p:nvPr/>
        </p:nvSpPr>
        <p:spPr>
          <a:xfrm>
            <a:off x="4855512" y="2512857"/>
            <a:ext cx="302558" cy="938719"/>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机动车数量</a:t>
            </a:r>
          </a:p>
        </p:txBody>
      </p:sp>
      <p:sp>
        <p:nvSpPr>
          <p:cNvPr id="31" name="文本框 30">
            <a:extLst>
              <a:ext uri="{FF2B5EF4-FFF2-40B4-BE49-F238E27FC236}">
                <a16:creationId xmlns:a16="http://schemas.microsoft.com/office/drawing/2014/main" id="{2421C7A1-9636-66A4-8A6E-0B9C079FAB9A}"/>
              </a:ext>
            </a:extLst>
          </p:cNvPr>
          <p:cNvSpPr txBox="1"/>
          <p:nvPr/>
        </p:nvSpPr>
        <p:spPr>
          <a:xfrm>
            <a:off x="5341097" y="2520696"/>
            <a:ext cx="302558" cy="769441"/>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排放因子</a:t>
            </a:r>
          </a:p>
        </p:txBody>
      </p:sp>
      <p:sp>
        <p:nvSpPr>
          <p:cNvPr id="32" name="文本框 31">
            <a:extLst>
              <a:ext uri="{FF2B5EF4-FFF2-40B4-BE49-F238E27FC236}">
                <a16:creationId xmlns:a16="http://schemas.microsoft.com/office/drawing/2014/main" id="{F158D736-5379-6A99-8FC1-09E98F2FF85F}"/>
              </a:ext>
            </a:extLst>
          </p:cNvPr>
          <p:cNvSpPr txBox="1"/>
          <p:nvPr/>
        </p:nvSpPr>
        <p:spPr>
          <a:xfrm>
            <a:off x="5980582" y="2520696"/>
            <a:ext cx="302558" cy="769441"/>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路段里程</a:t>
            </a:r>
          </a:p>
        </p:txBody>
      </p:sp>
      <p:cxnSp>
        <p:nvCxnSpPr>
          <p:cNvPr id="33" name="直接箭头连接符 32">
            <a:extLst>
              <a:ext uri="{FF2B5EF4-FFF2-40B4-BE49-F238E27FC236}">
                <a16:creationId xmlns:a16="http://schemas.microsoft.com/office/drawing/2014/main" id="{0483342E-1323-11FC-FC30-FFEE201FA8B1}"/>
              </a:ext>
            </a:extLst>
          </p:cNvPr>
          <p:cNvCxnSpPr>
            <a:cxnSpLocks/>
          </p:cNvCxnSpPr>
          <p:nvPr/>
        </p:nvCxnSpPr>
        <p:spPr>
          <a:xfrm>
            <a:off x="5506383" y="3294562"/>
            <a:ext cx="0" cy="361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19D9444-FA0F-B5FB-DD05-B4E83BA8022C}"/>
                  </a:ext>
                </a:extLst>
              </p:cNvPr>
              <p:cNvSpPr txBox="1"/>
              <p:nvPr/>
            </p:nvSpPr>
            <p:spPr>
              <a:xfrm>
                <a:off x="4074160" y="3725414"/>
                <a:ext cx="29355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𝐸𝐹</m:t>
                      </m:r>
                      <m:r>
                        <a:rPr lang="en-US" altLang="zh-CN" b="0" i="1" smtClean="0">
                          <a:latin typeface="Cambria Math" panose="02040503050406030204" pitchFamily="18" charset="0"/>
                        </a:rPr>
                        <m:t>=</m:t>
                      </m:r>
                      <m:r>
                        <a:rPr lang="en-US" altLang="zh-CN" b="0" i="1" smtClean="0">
                          <a:latin typeface="Cambria Math" panose="02040503050406030204" pitchFamily="18" charset="0"/>
                        </a:rPr>
                        <m:t>𝐵𝐸𝐹</m:t>
                      </m:r>
                      <m:r>
                        <a:rPr lang="en-US" altLang="zh-CN" b="0" i="1" smtClean="0">
                          <a:latin typeface="Cambria Math" panose="02040503050406030204" pitchFamily="18" charset="0"/>
                        </a:rPr>
                        <m:t>×</m:t>
                      </m:r>
                      <m:r>
                        <a:rPr lang="en-US" altLang="zh-CN" b="0" i="1" smtClean="0">
                          <a:latin typeface="Cambria Math" panose="02040503050406030204" pitchFamily="18" charset="0"/>
                        </a:rPr>
                        <m:t>𝜑</m:t>
                      </m:r>
                      <m:r>
                        <a:rPr lang="en-US" altLang="zh-CN" b="0" i="1" smtClean="0">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oMath>
                  </m:oMathPara>
                </a14:m>
                <a:endParaRPr lang="zh-CN" altLang="en-US" dirty="0"/>
              </a:p>
            </p:txBody>
          </p:sp>
        </mc:Choice>
        <mc:Fallback xmlns="">
          <p:sp>
            <p:nvSpPr>
              <p:cNvPr id="34" name="文本框 33">
                <a:extLst>
                  <a:ext uri="{FF2B5EF4-FFF2-40B4-BE49-F238E27FC236}">
                    <a16:creationId xmlns:a16="http://schemas.microsoft.com/office/drawing/2014/main" id="{A19D9444-FA0F-B5FB-DD05-B4E83BA8022C}"/>
                  </a:ext>
                </a:extLst>
              </p:cNvPr>
              <p:cNvSpPr txBox="1">
                <a:spLocks noRot="1" noChangeAspect="1" noMove="1" noResize="1" noEditPoints="1" noAdjustHandles="1" noChangeArrowheads="1" noChangeShapeType="1" noTextEdit="1"/>
              </p:cNvSpPr>
              <p:nvPr/>
            </p:nvSpPr>
            <p:spPr>
              <a:xfrm>
                <a:off x="4074160" y="3725414"/>
                <a:ext cx="2935526" cy="369332"/>
              </a:xfrm>
              <a:prstGeom prst="rect">
                <a:avLst/>
              </a:prstGeom>
              <a:blipFill>
                <a:blip r:embed="rId4"/>
                <a:stretch>
                  <a:fillRect b="-6557"/>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7A01DD7D-6461-1771-32C8-E395BCDDC319}"/>
              </a:ext>
            </a:extLst>
          </p:cNvPr>
          <p:cNvCxnSpPr>
            <a:cxnSpLocks/>
          </p:cNvCxnSpPr>
          <p:nvPr/>
        </p:nvCxnSpPr>
        <p:spPr>
          <a:xfrm>
            <a:off x="5214966" y="4067850"/>
            <a:ext cx="0" cy="361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A652B317-836D-CD0C-968A-C46C88611716}"/>
              </a:ext>
            </a:extLst>
          </p:cNvPr>
          <p:cNvCxnSpPr>
            <a:cxnSpLocks/>
          </p:cNvCxnSpPr>
          <p:nvPr/>
        </p:nvCxnSpPr>
        <p:spPr>
          <a:xfrm>
            <a:off x="5757332" y="4067850"/>
            <a:ext cx="0" cy="361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4687462D-D5E1-227E-2EDB-9ADD70349330}"/>
              </a:ext>
            </a:extLst>
          </p:cNvPr>
          <p:cNvCxnSpPr>
            <a:cxnSpLocks/>
          </p:cNvCxnSpPr>
          <p:nvPr/>
        </p:nvCxnSpPr>
        <p:spPr>
          <a:xfrm>
            <a:off x="6210914" y="4058623"/>
            <a:ext cx="0" cy="370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03DC5705-5AD0-DBD5-EE4D-B78F0E071B1B}"/>
              </a:ext>
            </a:extLst>
          </p:cNvPr>
          <p:cNvCxnSpPr>
            <a:cxnSpLocks/>
          </p:cNvCxnSpPr>
          <p:nvPr/>
        </p:nvCxnSpPr>
        <p:spPr>
          <a:xfrm>
            <a:off x="6585190" y="4069912"/>
            <a:ext cx="0" cy="361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C4C72A3D-1EDE-2FB6-BD09-5F0F9078198A}"/>
              </a:ext>
            </a:extLst>
          </p:cNvPr>
          <p:cNvSpPr txBox="1"/>
          <p:nvPr/>
        </p:nvSpPr>
        <p:spPr>
          <a:xfrm>
            <a:off x="5063687" y="4511471"/>
            <a:ext cx="302558" cy="1107996"/>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基准排放系数</a:t>
            </a:r>
          </a:p>
        </p:txBody>
      </p:sp>
      <p:sp>
        <p:nvSpPr>
          <p:cNvPr id="44" name="文本框 43">
            <a:extLst>
              <a:ext uri="{FF2B5EF4-FFF2-40B4-BE49-F238E27FC236}">
                <a16:creationId xmlns:a16="http://schemas.microsoft.com/office/drawing/2014/main" id="{C1F53B79-A415-D49D-4366-2A4253A9F973}"/>
              </a:ext>
            </a:extLst>
          </p:cNvPr>
          <p:cNvSpPr txBox="1"/>
          <p:nvPr/>
        </p:nvSpPr>
        <p:spPr>
          <a:xfrm>
            <a:off x="5606053" y="4511471"/>
            <a:ext cx="302558" cy="1107996"/>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环境修正因子</a:t>
            </a:r>
          </a:p>
        </p:txBody>
      </p:sp>
      <p:sp>
        <p:nvSpPr>
          <p:cNvPr id="46" name="文本框 45">
            <a:extLst>
              <a:ext uri="{FF2B5EF4-FFF2-40B4-BE49-F238E27FC236}">
                <a16:creationId xmlns:a16="http://schemas.microsoft.com/office/drawing/2014/main" id="{7A9DB571-32C4-5AEC-A685-41181003F466}"/>
              </a:ext>
            </a:extLst>
          </p:cNvPr>
          <p:cNvSpPr txBox="1"/>
          <p:nvPr/>
        </p:nvSpPr>
        <p:spPr>
          <a:xfrm>
            <a:off x="6059635" y="4511471"/>
            <a:ext cx="302558" cy="1446550"/>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平均速度修正因子</a:t>
            </a:r>
          </a:p>
        </p:txBody>
      </p:sp>
      <p:sp>
        <p:nvSpPr>
          <p:cNvPr id="47" name="文本框 46">
            <a:extLst>
              <a:ext uri="{FF2B5EF4-FFF2-40B4-BE49-F238E27FC236}">
                <a16:creationId xmlns:a16="http://schemas.microsoft.com/office/drawing/2014/main" id="{0A3DD23D-AEC9-C28A-9C97-4D23BFD45762}"/>
              </a:ext>
            </a:extLst>
          </p:cNvPr>
          <p:cNvSpPr txBox="1"/>
          <p:nvPr/>
        </p:nvSpPr>
        <p:spPr>
          <a:xfrm>
            <a:off x="6433911" y="4511471"/>
            <a:ext cx="302558" cy="1107996"/>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其它修正因子</a:t>
            </a:r>
          </a:p>
        </p:txBody>
      </p:sp>
      <p:cxnSp>
        <p:nvCxnSpPr>
          <p:cNvPr id="48" name="直接箭头连接符 47">
            <a:extLst>
              <a:ext uri="{FF2B5EF4-FFF2-40B4-BE49-F238E27FC236}">
                <a16:creationId xmlns:a16="http://schemas.microsoft.com/office/drawing/2014/main" id="{4499A6D0-19A9-69EE-72C1-FC8BF66E0826}"/>
              </a:ext>
            </a:extLst>
          </p:cNvPr>
          <p:cNvCxnSpPr>
            <a:cxnSpLocks/>
          </p:cNvCxnSpPr>
          <p:nvPr/>
        </p:nvCxnSpPr>
        <p:spPr>
          <a:xfrm>
            <a:off x="5757332" y="5596528"/>
            <a:ext cx="0" cy="361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63B81FC9-5794-046A-5D3D-B31DDE0E2697}"/>
                  </a:ext>
                </a:extLst>
              </p:cNvPr>
              <p:cNvSpPr txBox="1"/>
              <p:nvPr/>
            </p:nvSpPr>
            <p:spPr>
              <a:xfrm>
                <a:off x="4162447" y="5916880"/>
                <a:ext cx="3578036"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𝜑</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𝑇𝑒𝑚𝑝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𝐻𝑢𝑚𝑖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𝜑</m:t>
                          </m:r>
                        </m:e>
                        <m:sub>
                          <m:r>
                            <a:rPr lang="en-US" altLang="zh-CN" b="0" i="1" smtClean="0">
                              <a:latin typeface="Cambria Math" panose="02040503050406030204" pitchFamily="18" charset="0"/>
                            </a:rPr>
                            <m:t>𝐻𝑒𝑖𝑔h𝑡</m:t>
                          </m:r>
                        </m:sub>
                      </m:sSub>
                    </m:oMath>
                  </m:oMathPara>
                </a14:m>
                <a:endParaRPr lang="zh-CN" altLang="en-US" dirty="0"/>
              </a:p>
            </p:txBody>
          </p:sp>
        </mc:Choice>
        <mc:Fallback xmlns="">
          <p:sp>
            <p:nvSpPr>
              <p:cNvPr id="49" name="文本框 48">
                <a:extLst>
                  <a:ext uri="{FF2B5EF4-FFF2-40B4-BE49-F238E27FC236}">
                    <a16:creationId xmlns:a16="http://schemas.microsoft.com/office/drawing/2014/main" id="{63B81FC9-5794-046A-5D3D-B31DDE0E2697}"/>
                  </a:ext>
                </a:extLst>
              </p:cNvPr>
              <p:cNvSpPr txBox="1">
                <a:spLocks noRot="1" noChangeAspect="1" noMove="1" noResize="1" noEditPoints="1" noAdjustHandles="1" noChangeArrowheads="1" noChangeShapeType="1" noTextEdit="1"/>
              </p:cNvSpPr>
              <p:nvPr/>
            </p:nvSpPr>
            <p:spPr>
              <a:xfrm>
                <a:off x="4162447" y="5916880"/>
                <a:ext cx="3578036" cy="391902"/>
              </a:xfrm>
              <a:prstGeom prst="rect">
                <a:avLst/>
              </a:prstGeom>
              <a:blipFill>
                <a:blip r:embed="rId5"/>
                <a:stretch>
                  <a:fillRect b="-10938"/>
                </a:stretch>
              </a:blipFill>
            </p:spPr>
            <p:txBody>
              <a:bodyPr/>
              <a:lstStyle/>
              <a:p>
                <a:r>
                  <a:rPr lang="zh-CN" altLang="en-US">
                    <a:noFill/>
                  </a:rPr>
                  <a:t> </a:t>
                </a:r>
              </a:p>
            </p:txBody>
          </p:sp>
        </mc:Fallback>
      </mc:AlternateContent>
      <p:pic>
        <p:nvPicPr>
          <p:cNvPr id="51" name="图片 50">
            <a:extLst>
              <a:ext uri="{FF2B5EF4-FFF2-40B4-BE49-F238E27FC236}">
                <a16:creationId xmlns:a16="http://schemas.microsoft.com/office/drawing/2014/main" id="{6A951DE3-A14C-D964-4D79-0E25C3D21A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8299" y="5951029"/>
            <a:ext cx="492147" cy="492147"/>
          </a:xfrm>
          <a:prstGeom prst="rect">
            <a:avLst/>
          </a:prstGeom>
        </p:spPr>
      </p:pic>
      <p:pic>
        <p:nvPicPr>
          <p:cNvPr id="53" name="图片 52">
            <a:extLst>
              <a:ext uri="{FF2B5EF4-FFF2-40B4-BE49-F238E27FC236}">
                <a16:creationId xmlns:a16="http://schemas.microsoft.com/office/drawing/2014/main" id="{1DA71976-2684-F610-5962-8FB5236948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8940" y="5987152"/>
            <a:ext cx="433583" cy="433583"/>
          </a:xfrm>
          <a:prstGeom prst="rect">
            <a:avLst/>
          </a:prstGeom>
        </p:spPr>
      </p:pic>
      <p:sp>
        <p:nvSpPr>
          <p:cNvPr id="54" name="文本框 53">
            <a:extLst>
              <a:ext uri="{FF2B5EF4-FFF2-40B4-BE49-F238E27FC236}">
                <a16:creationId xmlns:a16="http://schemas.microsoft.com/office/drawing/2014/main" id="{F9A1727D-6AC8-DAE7-132B-33DE4C23A04A}"/>
              </a:ext>
            </a:extLst>
          </p:cNvPr>
          <p:cNvSpPr txBox="1"/>
          <p:nvPr/>
        </p:nvSpPr>
        <p:spPr>
          <a:xfrm>
            <a:off x="7789526" y="5788744"/>
            <a:ext cx="181186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城市数据库接入</a:t>
            </a:r>
            <a:endParaRPr lang="en-US" altLang="zh-CN" sz="1600"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05A56C3F-6C5D-8359-56CB-7B73EF2360F4}"/>
              </a:ext>
            </a:extLst>
          </p:cNvPr>
          <p:cNvSpPr txBox="1"/>
          <p:nvPr/>
        </p:nvSpPr>
        <p:spPr>
          <a:xfrm>
            <a:off x="7858889" y="6169558"/>
            <a:ext cx="142185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获取环境信息</a:t>
            </a:r>
            <a:endParaRPr lang="en-US" altLang="zh-CN" sz="1600" dirty="0">
              <a:latin typeface="微软雅黑" panose="020B0503020204020204" pitchFamily="34" charset="-122"/>
              <a:ea typeface="微软雅黑" panose="020B0503020204020204" pitchFamily="34" charset="-122"/>
            </a:endParaRPr>
          </a:p>
        </p:txBody>
      </p:sp>
      <p:cxnSp>
        <p:nvCxnSpPr>
          <p:cNvPr id="57" name="直接箭头连接符 56">
            <a:extLst>
              <a:ext uri="{FF2B5EF4-FFF2-40B4-BE49-F238E27FC236}">
                <a16:creationId xmlns:a16="http://schemas.microsoft.com/office/drawing/2014/main" id="{021466D3-D773-33CC-A35F-0844E952B4A6}"/>
              </a:ext>
            </a:extLst>
          </p:cNvPr>
          <p:cNvCxnSpPr>
            <a:cxnSpLocks/>
          </p:cNvCxnSpPr>
          <p:nvPr/>
        </p:nvCxnSpPr>
        <p:spPr>
          <a:xfrm flipH="1">
            <a:off x="7630337" y="6159719"/>
            <a:ext cx="17441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762F1A04-0969-2DF5-B9A8-4E4BBF0F7EAD}"/>
              </a:ext>
            </a:extLst>
          </p:cNvPr>
          <p:cNvSpPr txBox="1"/>
          <p:nvPr/>
        </p:nvSpPr>
        <p:spPr>
          <a:xfrm>
            <a:off x="4412823" y="1588227"/>
            <a:ext cx="2323646" cy="338554"/>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每小时排放：</a:t>
            </a:r>
            <a:endParaRPr lang="zh-CN" altLang="en-US" sz="1600" b="1" dirty="0"/>
          </a:p>
        </p:txBody>
      </p:sp>
      <p:sp>
        <p:nvSpPr>
          <p:cNvPr id="62" name="文本框 61">
            <a:extLst>
              <a:ext uri="{FF2B5EF4-FFF2-40B4-BE49-F238E27FC236}">
                <a16:creationId xmlns:a16="http://schemas.microsoft.com/office/drawing/2014/main" id="{B988934A-882F-92C4-D42F-6BD0FE35C566}"/>
              </a:ext>
            </a:extLst>
          </p:cNvPr>
          <p:cNvSpPr txBox="1"/>
          <p:nvPr/>
        </p:nvSpPr>
        <p:spPr>
          <a:xfrm>
            <a:off x="4324763" y="3463045"/>
            <a:ext cx="2026899" cy="338554"/>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排放因子：</a:t>
            </a:r>
            <a:endParaRPr lang="zh-CN" altLang="en-US" sz="1600" b="1" dirty="0"/>
          </a:p>
        </p:txBody>
      </p:sp>
      <p:sp>
        <p:nvSpPr>
          <p:cNvPr id="63" name="文本框 62">
            <a:extLst>
              <a:ext uri="{FF2B5EF4-FFF2-40B4-BE49-F238E27FC236}">
                <a16:creationId xmlns:a16="http://schemas.microsoft.com/office/drawing/2014/main" id="{957ABC13-9EE2-F36F-4255-07ADC0BC3620}"/>
              </a:ext>
            </a:extLst>
          </p:cNvPr>
          <p:cNvSpPr txBox="1"/>
          <p:nvPr/>
        </p:nvSpPr>
        <p:spPr>
          <a:xfrm>
            <a:off x="4409269" y="5665475"/>
            <a:ext cx="1052527" cy="338554"/>
          </a:xfrm>
          <a:prstGeom prst="rect">
            <a:avLst/>
          </a:prstGeom>
          <a:noFill/>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环境修正：</a:t>
            </a:r>
            <a:endParaRPr lang="zh-CN" altLang="en-US" sz="1600" b="1" dirty="0"/>
          </a:p>
        </p:txBody>
      </p:sp>
      <p:sp>
        <p:nvSpPr>
          <p:cNvPr id="1048578" name="文本框 1048577">
            <a:extLst>
              <a:ext uri="{FF2B5EF4-FFF2-40B4-BE49-F238E27FC236}">
                <a16:creationId xmlns:a16="http://schemas.microsoft.com/office/drawing/2014/main" id="{A10E5960-B2D0-4B31-A3A5-E18473A27794}"/>
              </a:ext>
            </a:extLst>
          </p:cNvPr>
          <p:cNvSpPr txBox="1"/>
          <p:nvPr/>
        </p:nvSpPr>
        <p:spPr>
          <a:xfrm>
            <a:off x="7049455" y="1674887"/>
            <a:ext cx="161878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路段长度、速度</a:t>
            </a:r>
            <a:endParaRPr lang="en-US" altLang="zh-CN" sz="1600" dirty="0">
              <a:latin typeface="微软雅黑" panose="020B0503020204020204" pitchFamily="34" charset="-122"/>
              <a:ea typeface="微软雅黑" panose="020B0503020204020204" pitchFamily="34" charset="-122"/>
            </a:endParaRPr>
          </a:p>
        </p:txBody>
      </p:sp>
      <p:sp>
        <p:nvSpPr>
          <p:cNvPr id="1048579" name="文本框 1048578">
            <a:extLst>
              <a:ext uri="{FF2B5EF4-FFF2-40B4-BE49-F238E27FC236}">
                <a16:creationId xmlns:a16="http://schemas.microsoft.com/office/drawing/2014/main" id="{78E85882-68DF-9AA1-3C31-074272CF8EB8}"/>
              </a:ext>
            </a:extLst>
          </p:cNvPr>
          <p:cNvSpPr txBox="1"/>
          <p:nvPr/>
        </p:nvSpPr>
        <p:spPr>
          <a:xfrm>
            <a:off x="6693211" y="1977377"/>
            <a:ext cx="280999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各车型流量、其余修正</a:t>
            </a:r>
            <a:endParaRPr lang="en-US" altLang="zh-CN" sz="1600" dirty="0">
              <a:latin typeface="微软雅黑" panose="020B0503020204020204" pitchFamily="34" charset="-122"/>
              <a:ea typeface="微软雅黑" panose="020B0503020204020204" pitchFamily="34" charset="-122"/>
            </a:endParaRPr>
          </a:p>
        </p:txBody>
      </p:sp>
      <p:cxnSp>
        <p:nvCxnSpPr>
          <p:cNvPr id="1048580" name="直接箭头连接符 1048579">
            <a:extLst>
              <a:ext uri="{FF2B5EF4-FFF2-40B4-BE49-F238E27FC236}">
                <a16:creationId xmlns:a16="http://schemas.microsoft.com/office/drawing/2014/main" id="{59EA8494-0579-AF7F-8A75-1ACAB95AF1ED}"/>
              </a:ext>
            </a:extLst>
          </p:cNvPr>
          <p:cNvCxnSpPr>
            <a:cxnSpLocks/>
          </p:cNvCxnSpPr>
          <p:nvPr/>
        </p:nvCxnSpPr>
        <p:spPr>
          <a:xfrm flipH="1">
            <a:off x="6418844" y="2000908"/>
            <a:ext cx="2638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8583" name="直接箭头连接符 1048582">
            <a:extLst>
              <a:ext uri="{FF2B5EF4-FFF2-40B4-BE49-F238E27FC236}">
                <a16:creationId xmlns:a16="http://schemas.microsoft.com/office/drawing/2014/main" id="{EF453E44-253B-4EED-57F3-E18F42E9D2B8}"/>
              </a:ext>
            </a:extLst>
          </p:cNvPr>
          <p:cNvCxnSpPr>
            <a:cxnSpLocks/>
          </p:cNvCxnSpPr>
          <p:nvPr/>
        </p:nvCxnSpPr>
        <p:spPr>
          <a:xfrm>
            <a:off x="6433911" y="2013441"/>
            <a:ext cx="0" cy="1800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48590" name="图片 1048589">
            <a:extLst>
              <a:ext uri="{FF2B5EF4-FFF2-40B4-BE49-F238E27FC236}">
                <a16:creationId xmlns:a16="http://schemas.microsoft.com/office/drawing/2014/main" id="{FC01F9DC-6215-46EB-407D-3EEAFA7C2D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6807" y="1717507"/>
            <a:ext cx="512015" cy="512015"/>
          </a:xfrm>
          <a:prstGeom prst="rect">
            <a:avLst/>
          </a:prstGeom>
        </p:spPr>
      </p:pic>
      <p:pic>
        <p:nvPicPr>
          <p:cNvPr id="1048594" name="图片 1048593">
            <a:extLst>
              <a:ext uri="{FF2B5EF4-FFF2-40B4-BE49-F238E27FC236}">
                <a16:creationId xmlns:a16="http://schemas.microsoft.com/office/drawing/2014/main" id="{76781C84-6448-AC82-9524-ED1EA211AC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5963" y="1776006"/>
            <a:ext cx="405144" cy="405144"/>
          </a:xfrm>
          <a:prstGeom prst="rect">
            <a:avLst/>
          </a:prstGeom>
        </p:spPr>
      </p:pic>
      <p:pic>
        <p:nvPicPr>
          <p:cNvPr id="1048596" name="图片 1048595">
            <a:extLst>
              <a:ext uri="{FF2B5EF4-FFF2-40B4-BE49-F238E27FC236}">
                <a16:creationId xmlns:a16="http://schemas.microsoft.com/office/drawing/2014/main" id="{F547C7E9-0F6F-548C-452B-7D84266384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12077" y="1755504"/>
            <a:ext cx="512015" cy="480765"/>
          </a:xfrm>
          <a:prstGeom prst="rect">
            <a:avLst/>
          </a:prstGeom>
        </p:spPr>
      </p:pic>
      <p:pic>
        <p:nvPicPr>
          <p:cNvPr id="1048601" name="图片 1048600">
            <a:extLst>
              <a:ext uri="{FF2B5EF4-FFF2-40B4-BE49-F238E27FC236}">
                <a16:creationId xmlns:a16="http://schemas.microsoft.com/office/drawing/2014/main" id="{A2A83771-7936-79A7-B008-302147AA85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67713" y="1749916"/>
            <a:ext cx="492148" cy="492148"/>
          </a:xfrm>
          <a:prstGeom prst="rect">
            <a:avLst/>
          </a:prstGeom>
        </p:spPr>
      </p:pic>
      <p:graphicFrame>
        <p:nvGraphicFramePr>
          <p:cNvPr id="1048604" name="图表 1048603">
            <a:extLst>
              <a:ext uri="{FF2B5EF4-FFF2-40B4-BE49-F238E27FC236}">
                <a16:creationId xmlns:a16="http://schemas.microsoft.com/office/drawing/2014/main" id="{2A34C807-194F-4196-AD5A-6C3471D077BD}"/>
              </a:ext>
            </a:extLst>
          </p:cNvPr>
          <p:cNvGraphicFramePr>
            <a:graphicFrameLocks/>
          </p:cNvGraphicFramePr>
          <p:nvPr>
            <p:extLst>
              <p:ext uri="{D42A27DB-BD31-4B8C-83A1-F6EECF244321}">
                <p14:modId xmlns:p14="http://schemas.microsoft.com/office/powerpoint/2010/main" val="3045568915"/>
              </p:ext>
            </p:extLst>
          </p:nvPr>
        </p:nvGraphicFramePr>
        <p:xfrm>
          <a:off x="6904558" y="2400066"/>
          <a:ext cx="4973015" cy="3147523"/>
        </p:xfrm>
        <a:graphic>
          <a:graphicData uri="http://schemas.openxmlformats.org/drawingml/2006/chart">
            <c:chart xmlns:c="http://schemas.openxmlformats.org/drawingml/2006/chart" xmlns:r="http://schemas.openxmlformats.org/officeDocument/2006/relationships" r:id="rId12"/>
          </a:graphicData>
        </a:graphic>
      </p:graphicFrame>
      <p:sp>
        <p:nvSpPr>
          <p:cNvPr id="1048614" name="文本框 1048613">
            <a:extLst>
              <a:ext uri="{FF2B5EF4-FFF2-40B4-BE49-F238E27FC236}">
                <a16:creationId xmlns:a16="http://schemas.microsoft.com/office/drawing/2014/main" id="{6BA9D7A4-12F4-3B1A-C0C2-72FBBAFB2A79}"/>
              </a:ext>
            </a:extLst>
          </p:cNvPr>
          <p:cNvSpPr txBox="1"/>
          <p:nvPr/>
        </p:nvSpPr>
        <p:spPr>
          <a:xfrm>
            <a:off x="7581137" y="2379151"/>
            <a:ext cx="3786658" cy="276999"/>
          </a:xfrm>
          <a:prstGeom prst="rect">
            <a:avLst/>
          </a:prstGeom>
          <a:noFill/>
        </p:spPr>
        <p:txBody>
          <a:bodyPr wrap="square" rtlCol="0">
            <a:spAutoFit/>
          </a:bodyPr>
          <a:lstStyle/>
          <a:p>
            <a:pPr algn="ctr"/>
            <a:r>
              <a:rPr lang="en-US" altLang="zh-CN" sz="1200" b="1" dirty="0">
                <a:latin typeface="微软雅黑" panose="020B0503020204020204" pitchFamily="34" charset="-122"/>
                <a:ea typeface="微软雅黑" panose="020B0503020204020204" pitchFamily="34" charset="-122"/>
              </a:rPr>
              <a:t>11</a:t>
            </a:r>
            <a:r>
              <a:rPr lang="zh-CN" altLang="en-US" sz="1200" b="1" dirty="0">
                <a:latin typeface="微软雅黑" panose="020B0503020204020204" pitchFamily="34" charset="-122"/>
                <a:ea typeface="微软雅黑" panose="020B0503020204020204" pitchFamily="34" charset="-122"/>
              </a:rPr>
              <a:t>月</a:t>
            </a:r>
            <a:r>
              <a:rPr lang="en-US" altLang="zh-CN" sz="1200" b="1" dirty="0">
                <a:latin typeface="微软雅黑" panose="020B0503020204020204" pitchFamily="34" charset="-122"/>
                <a:ea typeface="微软雅黑" panose="020B0503020204020204" pitchFamily="34" charset="-122"/>
              </a:rPr>
              <a:t>7</a:t>
            </a:r>
            <a:r>
              <a:rPr lang="zh-CN" altLang="en-US" sz="1200" b="1" dirty="0">
                <a:latin typeface="微软雅黑" panose="020B0503020204020204" pitchFamily="34" charset="-122"/>
                <a:ea typeface="微软雅黑" panose="020B0503020204020204" pitchFamily="34" charset="-122"/>
              </a:rPr>
              <a:t>日第一个小时随机选取</a:t>
            </a:r>
            <a:r>
              <a:rPr lang="en-US" altLang="zh-CN" sz="1200" b="1" dirty="0">
                <a:latin typeface="微软雅黑" panose="020B0503020204020204" pitchFamily="34" charset="-122"/>
                <a:ea typeface="微软雅黑" panose="020B0503020204020204" pitchFamily="34" charset="-122"/>
              </a:rPr>
              <a:t>8</a:t>
            </a:r>
            <a:r>
              <a:rPr lang="zh-CN" altLang="en-US" sz="1200" b="1" dirty="0">
                <a:latin typeface="微软雅黑" panose="020B0503020204020204" pitchFamily="34" charset="-122"/>
                <a:ea typeface="微软雅黑" panose="020B0503020204020204" pitchFamily="34" charset="-122"/>
              </a:rPr>
              <a:t>个路段的排放</a:t>
            </a:r>
          </a:p>
        </p:txBody>
      </p:sp>
    </p:spTree>
    <p:extLst>
      <p:ext uri="{BB962C8B-B14F-4D97-AF65-F5344CB8AC3E}">
        <p14:creationId xmlns:p14="http://schemas.microsoft.com/office/powerpoint/2010/main" val="2186670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C68286C-1D4F-3A21-9CF6-707858362A99}"/>
              </a:ext>
            </a:extLst>
          </p:cNvPr>
          <p:cNvPicPr>
            <a:picLocks noChangeAspect="1"/>
          </p:cNvPicPr>
          <p:nvPr/>
        </p:nvPicPr>
        <p:blipFill rotWithShape="1">
          <a:blip r:embed="rId3">
            <a:extLst>
              <a:ext uri="{28A0092B-C50C-407E-A947-70E740481C1C}">
                <a14:useLocalDpi xmlns:a14="http://schemas.microsoft.com/office/drawing/2010/main" val="0"/>
              </a:ext>
            </a:extLst>
          </a:blip>
          <a:srcRect l="11932" r="50000"/>
          <a:stretch/>
        </p:blipFill>
        <p:spPr>
          <a:xfrm>
            <a:off x="0" y="0"/>
            <a:ext cx="4641273" cy="6858000"/>
          </a:xfrm>
          <a:prstGeom prst="rect">
            <a:avLst/>
          </a:prstGeom>
        </p:spPr>
      </p:pic>
      <p:sp>
        <p:nvSpPr>
          <p:cNvPr id="14" name="矩形 13">
            <a:extLst>
              <a:ext uri="{FF2B5EF4-FFF2-40B4-BE49-F238E27FC236}">
                <a16:creationId xmlns:a16="http://schemas.microsoft.com/office/drawing/2014/main" id="{B9A82805-32B3-AD3E-E593-D0D4B7826D9D}"/>
              </a:ext>
            </a:extLst>
          </p:cNvPr>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5" name="矩形 34">
            <a:extLst>
              <a:ext uri="{FF2B5EF4-FFF2-40B4-BE49-F238E27FC236}">
                <a16:creationId xmlns:a16="http://schemas.microsoft.com/office/drawing/2014/main" id="{C393E10B-9B22-B6E7-35B8-0F1456AC5044}"/>
              </a:ext>
            </a:extLst>
          </p:cNvPr>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a:ea typeface="微软雅黑"/>
              </a:rPr>
              <a:t>第三部分</a:t>
            </a:r>
          </a:p>
        </p:txBody>
      </p:sp>
      <p:sp>
        <p:nvSpPr>
          <p:cNvPr id="19" name="文本框 18">
            <a:extLst>
              <a:ext uri="{FF2B5EF4-FFF2-40B4-BE49-F238E27FC236}">
                <a16:creationId xmlns:a16="http://schemas.microsoft.com/office/drawing/2014/main" id="{D8250D87-584C-21BF-FAB0-6853F2ECC927}"/>
              </a:ext>
            </a:extLst>
          </p:cNvPr>
          <p:cNvSpPr txBox="1"/>
          <p:nvPr/>
        </p:nvSpPr>
        <p:spPr>
          <a:xfrm>
            <a:off x="4812632" y="2767280"/>
            <a:ext cx="7751836" cy="1323439"/>
          </a:xfrm>
          <a:prstGeom prst="rect">
            <a:avLst/>
          </a:prstGeom>
          <a:noFill/>
        </p:spPr>
        <p:txBody>
          <a:bodyPr wrap="square">
            <a:spAutoFit/>
          </a:bodyPr>
          <a:lstStyle/>
          <a:p>
            <a:r>
              <a:rPr lang="zh-CN" altLang="en-US" sz="8000" b="1" dirty="0">
                <a:solidFill>
                  <a:srgbClr val="0079BA"/>
                </a:solidFill>
                <a:latin typeface="微软雅黑" panose="020B0503020204020204" pitchFamily="34" charset="-122"/>
                <a:ea typeface="微软雅黑" panose="020B0503020204020204" pitchFamily="34" charset="-122"/>
              </a:rPr>
              <a:t>特色创新与意义</a:t>
            </a:r>
            <a:endParaRPr lang="zh-CN" altLang="en-US" sz="8000" dirty="0"/>
          </a:p>
        </p:txBody>
      </p:sp>
      <p:grpSp>
        <p:nvGrpSpPr>
          <p:cNvPr id="22" name="组合 21">
            <a:extLst>
              <a:ext uri="{FF2B5EF4-FFF2-40B4-BE49-F238E27FC236}">
                <a16:creationId xmlns:a16="http://schemas.microsoft.com/office/drawing/2014/main" id="{6307660E-B1DD-F411-EAD9-10F47CBD84F1}"/>
              </a:ext>
            </a:extLst>
          </p:cNvPr>
          <p:cNvGrpSpPr/>
          <p:nvPr/>
        </p:nvGrpSpPr>
        <p:grpSpPr>
          <a:xfrm>
            <a:off x="4641272" y="1848422"/>
            <a:ext cx="7550728" cy="437577"/>
            <a:chOff x="1" y="4866769"/>
            <a:chExt cx="13225354" cy="975231"/>
          </a:xfrm>
        </p:grpSpPr>
        <p:pic>
          <p:nvPicPr>
            <p:cNvPr id="23" name="图片 22" descr="F:\美工素材\校徽标志\校徽组成图.png">
              <a:extLst>
                <a:ext uri="{FF2B5EF4-FFF2-40B4-BE49-F238E27FC236}">
                  <a16:creationId xmlns:a16="http://schemas.microsoft.com/office/drawing/2014/main" id="{52CA9E8E-B085-4449-11FA-36DAC439DCCE}"/>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a:extLst>
                <a:ext uri="{FF2B5EF4-FFF2-40B4-BE49-F238E27FC236}">
                  <a16:creationId xmlns:a16="http://schemas.microsoft.com/office/drawing/2014/main" id="{7D3B9FDD-4D25-AFAE-D890-42DE1A4DB46D}"/>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a:extLst>
              <a:ext uri="{FF2B5EF4-FFF2-40B4-BE49-F238E27FC236}">
                <a16:creationId xmlns:a16="http://schemas.microsoft.com/office/drawing/2014/main" id="{FFDFC7DF-802D-20B4-C777-E0FDDC12B681}"/>
              </a:ext>
            </a:extLst>
          </p:cNvPr>
          <p:cNvGrpSpPr/>
          <p:nvPr/>
        </p:nvGrpSpPr>
        <p:grpSpPr>
          <a:xfrm>
            <a:off x="4641272" y="4571999"/>
            <a:ext cx="7550728" cy="437577"/>
            <a:chOff x="1" y="4866769"/>
            <a:chExt cx="13225354" cy="975231"/>
          </a:xfrm>
        </p:grpSpPr>
        <p:pic>
          <p:nvPicPr>
            <p:cNvPr id="26" name="图片 25" descr="F:\美工素材\校徽标志\校徽组成图.png">
              <a:extLst>
                <a:ext uri="{FF2B5EF4-FFF2-40B4-BE49-F238E27FC236}">
                  <a16:creationId xmlns:a16="http://schemas.microsoft.com/office/drawing/2014/main" id="{36309FD6-A00D-6790-1195-952EDC8D91B9}"/>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a:extLst>
                <a:ext uri="{FF2B5EF4-FFF2-40B4-BE49-F238E27FC236}">
                  <a16:creationId xmlns:a16="http://schemas.microsoft.com/office/drawing/2014/main" id="{383A7193-8CBD-3C16-39A1-A8638A9FEDCC}"/>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2312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FBF34EB7-9146-DE69-A0F5-A9B36DF45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815" y="3716455"/>
            <a:ext cx="3857784" cy="2571856"/>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E00FFBE-DF78-8A17-34A6-989258B17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 y="3680977"/>
            <a:ext cx="4799207" cy="2564576"/>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973FD9D-BF83-DBB2-C3CF-A310817AE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8722" y="1385636"/>
            <a:ext cx="4001761" cy="2501101"/>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456F31F-221C-4822-3749-748B92A7F2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58" y="1524980"/>
            <a:ext cx="3651164" cy="2435988"/>
          </a:xfrm>
          <a:prstGeom prst="rect">
            <a:avLst/>
          </a:prstGeom>
          <a:noFill/>
          <a:effectLst>
            <a:softEdge rad="635000"/>
          </a:effectLst>
        </p:spPr>
      </p:pic>
      <p:sp>
        <p:nvSpPr>
          <p:cNvPr id="62" name="矩形 61">
            <a:extLst>
              <a:ext uri="{FF2B5EF4-FFF2-40B4-BE49-F238E27FC236}">
                <a16:creationId xmlns:a16="http://schemas.microsoft.com/office/drawing/2014/main" id="{036FCBE8-AD1F-839B-8C8E-DEE93D39EB05}"/>
              </a:ext>
            </a:extLst>
          </p:cNvPr>
          <p:cNvSpPr/>
          <p:nvPr/>
        </p:nvSpPr>
        <p:spPr>
          <a:xfrm>
            <a:off x="8215726" y="5038677"/>
            <a:ext cx="1480950" cy="480061"/>
          </a:xfrm>
          <a:prstGeom prst="rect">
            <a:avLst/>
          </a:prstGeom>
          <a:solidFill>
            <a:srgbClr val="2E63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64" name="矩形 63">
            <a:extLst>
              <a:ext uri="{FF2B5EF4-FFF2-40B4-BE49-F238E27FC236}">
                <a16:creationId xmlns:a16="http://schemas.microsoft.com/office/drawing/2014/main" id="{0019D866-F536-DA80-D72B-887F452ABFA9}"/>
              </a:ext>
            </a:extLst>
          </p:cNvPr>
          <p:cNvSpPr/>
          <p:nvPr/>
        </p:nvSpPr>
        <p:spPr>
          <a:xfrm>
            <a:off x="8187092" y="2050554"/>
            <a:ext cx="1509584" cy="480061"/>
          </a:xfrm>
          <a:prstGeom prst="rect">
            <a:avLst/>
          </a:prstGeom>
          <a:solidFill>
            <a:srgbClr val="2E63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60" name="矩形 59">
            <a:extLst>
              <a:ext uri="{FF2B5EF4-FFF2-40B4-BE49-F238E27FC236}">
                <a16:creationId xmlns:a16="http://schemas.microsoft.com/office/drawing/2014/main" id="{2AD5E133-FDDA-5889-9E08-FB159109E6B5}"/>
              </a:ext>
            </a:extLst>
          </p:cNvPr>
          <p:cNvSpPr/>
          <p:nvPr/>
        </p:nvSpPr>
        <p:spPr>
          <a:xfrm>
            <a:off x="2655455" y="5042759"/>
            <a:ext cx="1380215" cy="480061"/>
          </a:xfrm>
          <a:prstGeom prst="rect">
            <a:avLst/>
          </a:prstGeom>
          <a:solidFill>
            <a:srgbClr val="2E63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56" name="矩形 55">
            <a:extLst>
              <a:ext uri="{FF2B5EF4-FFF2-40B4-BE49-F238E27FC236}">
                <a16:creationId xmlns:a16="http://schemas.microsoft.com/office/drawing/2014/main" id="{F108DE5B-F5C6-D04D-B361-4740546A3D65}"/>
              </a:ext>
            </a:extLst>
          </p:cNvPr>
          <p:cNvSpPr/>
          <p:nvPr/>
        </p:nvSpPr>
        <p:spPr>
          <a:xfrm>
            <a:off x="2647502" y="2029868"/>
            <a:ext cx="1388168" cy="480061"/>
          </a:xfrm>
          <a:prstGeom prst="rect">
            <a:avLst/>
          </a:prstGeom>
          <a:solidFill>
            <a:srgbClr val="2E63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54" name="矩形 53">
            <a:extLst>
              <a:ext uri="{FF2B5EF4-FFF2-40B4-BE49-F238E27FC236}">
                <a16:creationId xmlns:a16="http://schemas.microsoft.com/office/drawing/2014/main" id="{CCBF27B7-43F6-68D7-99E3-8E5416C34248}"/>
              </a:ext>
            </a:extLst>
          </p:cNvPr>
          <p:cNvSpPr/>
          <p:nvPr/>
        </p:nvSpPr>
        <p:spPr>
          <a:xfrm>
            <a:off x="8213585" y="3867116"/>
            <a:ext cx="3534046" cy="990171"/>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52" name="矩形 51">
            <a:extLst>
              <a:ext uri="{FF2B5EF4-FFF2-40B4-BE49-F238E27FC236}">
                <a16:creationId xmlns:a16="http://schemas.microsoft.com/office/drawing/2014/main" id="{953165F7-F71A-20E0-E583-B6C3BC103AA6}"/>
              </a:ext>
            </a:extLst>
          </p:cNvPr>
          <p:cNvSpPr/>
          <p:nvPr/>
        </p:nvSpPr>
        <p:spPr>
          <a:xfrm>
            <a:off x="8194684" y="2627814"/>
            <a:ext cx="3534046" cy="990171"/>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50" name="矩形 49">
            <a:extLst>
              <a:ext uri="{FF2B5EF4-FFF2-40B4-BE49-F238E27FC236}">
                <a16:creationId xmlns:a16="http://schemas.microsoft.com/office/drawing/2014/main" id="{DC88DB18-FC65-C267-80F1-3940D747CCD5}"/>
              </a:ext>
            </a:extLst>
          </p:cNvPr>
          <p:cNvSpPr/>
          <p:nvPr/>
        </p:nvSpPr>
        <p:spPr>
          <a:xfrm>
            <a:off x="509576" y="3851084"/>
            <a:ext cx="3534046" cy="990171"/>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48" name="矩形 47">
            <a:extLst>
              <a:ext uri="{FF2B5EF4-FFF2-40B4-BE49-F238E27FC236}">
                <a16:creationId xmlns:a16="http://schemas.microsoft.com/office/drawing/2014/main" id="{3F58FB2C-FDEB-33CB-9533-FAAD4049011E}"/>
              </a:ext>
            </a:extLst>
          </p:cNvPr>
          <p:cNvSpPr/>
          <p:nvPr/>
        </p:nvSpPr>
        <p:spPr>
          <a:xfrm>
            <a:off x="495005" y="2610681"/>
            <a:ext cx="3534046" cy="990171"/>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3" name="文本框 2">
            <a:extLst>
              <a:ext uri="{FF2B5EF4-FFF2-40B4-BE49-F238E27FC236}">
                <a16:creationId xmlns:a16="http://schemas.microsoft.com/office/drawing/2014/main" id="{4D92A231-84D4-EF6D-A236-9F1EC4648C62}"/>
              </a:ext>
            </a:extLst>
          </p:cNvPr>
          <p:cNvSpPr txBox="1"/>
          <p:nvPr/>
        </p:nvSpPr>
        <p:spPr>
          <a:xfrm>
            <a:off x="2370800" y="428347"/>
            <a:ext cx="3123837" cy="523220"/>
          </a:xfrm>
          <a:prstGeom prst="rect">
            <a:avLst/>
          </a:prstGeom>
          <a:solidFill>
            <a:schemeClr val="bg1"/>
          </a:solidFill>
        </p:spPr>
        <p:txBody>
          <a:bodyPr wrap="square">
            <a:spAutoFit/>
          </a:bodyPr>
          <a:lstStyle/>
          <a:p>
            <a:pPr>
              <a:defRPr/>
            </a:pPr>
            <a:r>
              <a:rPr lang="zh-CN" altLang="en-US" sz="2800" b="1" spc="100" dirty="0">
                <a:solidFill>
                  <a:srgbClr val="0078BA"/>
                </a:solidFill>
                <a:latin typeface="微软雅黑"/>
                <a:ea typeface="微软雅黑"/>
              </a:rPr>
              <a:t>特色创新与意义</a:t>
            </a:r>
          </a:p>
        </p:txBody>
      </p:sp>
      <p:sp>
        <p:nvSpPr>
          <p:cNvPr id="5" name="文本框 4">
            <a:extLst>
              <a:ext uri="{FF2B5EF4-FFF2-40B4-BE49-F238E27FC236}">
                <a16:creationId xmlns:a16="http://schemas.microsoft.com/office/drawing/2014/main" id="{D3559EE7-B458-9D66-DE9F-E611B8FF464D}"/>
              </a:ext>
            </a:extLst>
          </p:cNvPr>
          <p:cNvSpPr txBox="1"/>
          <p:nvPr/>
        </p:nvSpPr>
        <p:spPr>
          <a:xfrm>
            <a:off x="509576" y="1138698"/>
            <a:ext cx="6099142" cy="461665"/>
          </a:xfrm>
          <a:prstGeom prst="rect">
            <a:avLst/>
          </a:prstGeom>
          <a:noFill/>
        </p:spPr>
        <p:txBody>
          <a:bodyPr wrap="square">
            <a:spAutoFit/>
          </a:bodyPr>
          <a:lstStyle/>
          <a:p>
            <a:r>
              <a:rPr lang="en-US" altLang="zh-CN" sz="2400" b="1" spc="100" dirty="0">
                <a:solidFill>
                  <a:srgbClr val="0078BA"/>
                </a:solidFill>
                <a:latin typeface="微软雅黑"/>
                <a:ea typeface="微软雅黑"/>
              </a:rPr>
              <a:t>1.</a:t>
            </a:r>
            <a:r>
              <a:rPr lang="zh-CN" altLang="zh-CN" sz="2400" b="1" spc="100" dirty="0">
                <a:solidFill>
                  <a:srgbClr val="0078BA"/>
                </a:solidFill>
                <a:latin typeface="微软雅黑"/>
                <a:ea typeface="微软雅黑"/>
              </a:rPr>
              <a:t>学科交叉创新融合</a:t>
            </a:r>
            <a:endParaRPr lang="zh-CN" altLang="en-US" sz="2400" b="1" spc="100" dirty="0">
              <a:solidFill>
                <a:srgbClr val="0078BA"/>
              </a:solidFill>
              <a:latin typeface="微软雅黑"/>
              <a:ea typeface="微软雅黑"/>
            </a:endParaRPr>
          </a:p>
        </p:txBody>
      </p:sp>
      <p:grpSp>
        <p:nvGrpSpPr>
          <p:cNvPr id="8" name="组合 7">
            <a:extLst>
              <a:ext uri="{FF2B5EF4-FFF2-40B4-BE49-F238E27FC236}">
                <a16:creationId xmlns:a16="http://schemas.microsoft.com/office/drawing/2014/main" id="{69D73764-DB47-48F7-9B0A-774BF4A1D1AF}"/>
              </a:ext>
            </a:extLst>
          </p:cNvPr>
          <p:cNvGrpSpPr/>
          <p:nvPr/>
        </p:nvGrpSpPr>
        <p:grpSpPr>
          <a:xfrm>
            <a:off x="4367950" y="2174059"/>
            <a:ext cx="3456100" cy="3456100"/>
            <a:chOff x="4367950" y="2045724"/>
            <a:chExt cx="3456100" cy="3456100"/>
          </a:xfrm>
        </p:grpSpPr>
        <p:grpSp>
          <p:nvGrpSpPr>
            <p:cNvPr id="22" name="组合 21">
              <a:extLst>
                <a:ext uri="{FF2B5EF4-FFF2-40B4-BE49-F238E27FC236}">
                  <a16:creationId xmlns:a16="http://schemas.microsoft.com/office/drawing/2014/main" id="{8A4FB605-6E45-42AB-A702-DF8A89C8A940}"/>
                </a:ext>
              </a:extLst>
            </p:cNvPr>
            <p:cNvGrpSpPr/>
            <p:nvPr/>
          </p:nvGrpSpPr>
          <p:grpSpPr>
            <a:xfrm>
              <a:off x="4367950" y="2045724"/>
              <a:ext cx="3456100" cy="3456100"/>
              <a:chOff x="4402112" y="1900004"/>
              <a:chExt cx="3387776" cy="3387776"/>
            </a:xfrm>
          </p:grpSpPr>
          <p:sp>
            <p:nvSpPr>
              <p:cNvPr id="30" name="椭圆 29">
                <a:extLst>
                  <a:ext uri="{FF2B5EF4-FFF2-40B4-BE49-F238E27FC236}">
                    <a16:creationId xmlns:a16="http://schemas.microsoft.com/office/drawing/2014/main" id="{03659BFC-76E2-4994-8B70-C1FBCC9DE99B}"/>
                  </a:ext>
                </a:extLst>
              </p:cNvPr>
              <p:cNvSpPr/>
              <p:nvPr/>
            </p:nvSpPr>
            <p:spPr>
              <a:xfrm>
                <a:off x="4402112" y="1900004"/>
                <a:ext cx="3387776" cy="3387776"/>
              </a:xfrm>
              <a:prstGeom prst="ellipse">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1" name="椭圆 30">
                <a:extLst>
                  <a:ext uri="{FF2B5EF4-FFF2-40B4-BE49-F238E27FC236}">
                    <a16:creationId xmlns:a16="http://schemas.microsoft.com/office/drawing/2014/main" id="{915705FF-6802-41F0-9ECD-895339A2A7CB}"/>
                  </a:ext>
                </a:extLst>
              </p:cNvPr>
              <p:cNvSpPr/>
              <p:nvPr/>
            </p:nvSpPr>
            <p:spPr>
              <a:xfrm>
                <a:off x="4821836" y="2319728"/>
                <a:ext cx="2548328" cy="2548328"/>
              </a:xfrm>
              <a:prstGeom prst="ellipse">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椭圆 31">
                <a:extLst>
                  <a:ext uri="{FF2B5EF4-FFF2-40B4-BE49-F238E27FC236}">
                    <a16:creationId xmlns:a16="http://schemas.microsoft.com/office/drawing/2014/main" id="{E4BA150A-D6AD-489F-A65B-FA79D890FC69}"/>
                  </a:ext>
                </a:extLst>
              </p:cNvPr>
              <p:cNvSpPr/>
              <p:nvPr/>
            </p:nvSpPr>
            <p:spPr>
              <a:xfrm>
                <a:off x="5221574" y="2719466"/>
                <a:ext cx="1748852" cy="1748852"/>
              </a:xfrm>
              <a:prstGeom prst="ellipse">
                <a:avLst/>
              </a:prstGeom>
              <a:gradFill>
                <a:gsLst>
                  <a:gs pos="100000">
                    <a:schemeClr val="accent1"/>
                  </a:gs>
                  <a:gs pos="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mj-ea"/>
                  <a:ea typeface="+mj-ea"/>
                </a:endParaRPr>
              </a:p>
            </p:txBody>
          </p:sp>
        </p:grpSp>
        <p:grpSp>
          <p:nvGrpSpPr>
            <p:cNvPr id="23" name="组合 22">
              <a:extLst>
                <a:ext uri="{FF2B5EF4-FFF2-40B4-BE49-F238E27FC236}">
                  <a16:creationId xmlns:a16="http://schemas.microsoft.com/office/drawing/2014/main" id="{0ECCD84C-6B51-4010-9174-182E96D7F60F}"/>
                </a:ext>
              </a:extLst>
            </p:cNvPr>
            <p:cNvGrpSpPr/>
            <p:nvPr/>
          </p:nvGrpSpPr>
          <p:grpSpPr>
            <a:xfrm>
              <a:off x="5071837" y="2739218"/>
              <a:ext cx="2062808" cy="2069114"/>
              <a:chOff x="5071837" y="2739218"/>
              <a:chExt cx="2062808" cy="2069114"/>
            </a:xfrm>
          </p:grpSpPr>
          <p:grpSp>
            <p:nvGrpSpPr>
              <p:cNvPr id="24" name="组合 23">
                <a:extLst>
                  <a:ext uri="{FF2B5EF4-FFF2-40B4-BE49-F238E27FC236}">
                    <a16:creationId xmlns:a16="http://schemas.microsoft.com/office/drawing/2014/main" id="{1F86B7E5-1194-4053-BCA9-F31AE3AAFFDB}"/>
                  </a:ext>
                </a:extLst>
              </p:cNvPr>
              <p:cNvGrpSpPr/>
              <p:nvPr/>
            </p:nvGrpSpPr>
            <p:grpSpPr>
              <a:xfrm>
                <a:off x="5071837" y="2739218"/>
                <a:ext cx="2062808" cy="403774"/>
                <a:chOff x="5071837" y="2739218"/>
                <a:chExt cx="2062808" cy="403774"/>
              </a:xfrm>
            </p:grpSpPr>
            <p:cxnSp>
              <p:nvCxnSpPr>
                <p:cNvPr id="28" name="直接连接符 27">
                  <a:extLst>
                    <a:ext uri="{FF2B5EF4-FFF2-40B4-BE49-F238E27FC236}">
                      <a16:creationId xmlns:a16="http://schemas.microsoft.com/office/drawing/2014/main" id="{1BCDCBA1-A73F-45F5-A3DA-998F0B9458E3}"/>
                    </a:ext>
                  </a:extLst>
                </p:cNvPr>
                <p:cNvCxnSpPr>
                  <a:cxnSpLocks/>
                  <a:stCxn id="10" idx="3"/>
                  <a:endCxn id="32" idx="1"/>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C07BF7D-7067-411A-8A20-D52AC775423D}"/>
                    </a:ext>
                  </a:extLst>
                </p:cNvPr>
                <p:cNvCxnSpPr>
                  <a:cxnSpLocks/>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1D1BF3C1-ED9F-446B-8F5A-ADC5B5279E56}"/>
                  </a:ext>
                </a:extLst>
              </p:cNvPr>
              <p:cNvGrpSpPr/>
              <p:nvPr/>
            </p:nvGrpSpPr>
            <p:grpSpPr>
              <a:xfrm flipV="1">
                <a:off x="5071837" y="4404558"/>
                <a:ext cx="2062808" cy="403774"/>
                <a:chOff x="5071837" y="2739218"/>
                <a:chExt cx="2062808" cy="403774"/>
              </a:xfrm>
            </p:grpSpPr>
            <p:cxnSp>
              <p:nvCxnSpPr>
                <p:cNvPr id="26" name="直接连接符 25">
                  <a:extLst>
                    <a:ext uri="{FF2B5EF4-FFF2-40B4-BE49-F238E27FC236}">
                      <a16:creationId xmlns:a16="http://schemas.microsoft.com/office/drawing/2014/main" id="{BAF8F871-AFD8-485F-B74D-D69D9F075C82}"/>
                    </a:ext>
                  </a:extLst>
                </p:cNvPr>
                <p:cNvCxnSpPr>
                  <a:cxnSpLocks/>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0A5B54D-F66D-48C8-90C6-D6FDFD6B85EE}"/>
                    </a:ext>
                  </a:extLst>
                </p:cNvPr>
                <p:cNvCxnSpPr>
                  <a:cxnSpLocks/>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grpSp>
      <p:sp>
        <p:nvSpPr>
          <p:cNvPr id="9" name="椭圆 8">
            <a:extLst>
              <a:ext uri="{FF2B5EF4-FFF2-40B4-BE49-F238E27FC236}">
                <a16:creationId xmlns:a16="http://schemas.microsoft.com/office/drawing/2014/main" id="{5F2BEAE0-5295-4D3A-B086-8889F5BD1D14}"/>
              </a:ext>
            </a:extLst>
          </p:cNvPr>
          <p:cNvSpPr/>
          <p:nvPr/>
        </p:nvSpPr>
        <p:spPr>
          <a:xfrm>
            <a:off x="3919370" y="1725479"/>
            <a:ext cx="4353260" cy="4353260"/>
          </a:xfrm>
          <a:prstGeom prst="ellipse">
            <a:avLst/>
          </a:prstGeom>
          <a:noFill/>
          <a:ln>
            <a:solidFill>
              <a:schemeClr val="accent1">
                <a:lumMod val="50000"/>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a:extLst>
              <a:ext uri="{FF2B5EF4-FFF2-40B4-BE49-F238E27FC236}">
                <a16:creationId xmlns:a16="http://schemas.microsoft.com/office/drawing/2014/main" id="{0AF19D47-C6AC-45F7-A1A2-763D35FADA11}"/>
              </a:ext>
            </a:extLst>
          </p:cNvPr>
          <p:cNvSpPr/>
          <p:nvPr/>
        </p:nvSpPr>
        <p:spPr>
          <a:xfrm flipH="1">
            <a:off x="4367950" y="2163664"/>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10">
            <a:extLst>
              <a:ext uri="{FF2B5EF4-FFF2-40B4-BE49-F238E27FC236}">
                <a16:creationId xmlns:a16="http://schemas.microsoft.com/office/drawing/2014/main" id="{990BF0AE-8C35-4059-A332-B43BD5D09F1C}"/>
              </a:ext>
            </a:extLst>
          </p:cNvPr>
          <p:cNvSpPr/>
          <p:nvPr/>
        </p:nvSpPr>
        <p:spPr>
          <a:xfrm flipH="1">
            <a:off x="6974038" y="2138308"/>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a:extLst>
              <a:ext uri="{FF2B5EF4-FFF2-40B4-BE49-F238E27FC236}">
                <a16:creationId xmlns:a16="http://schemas.microsoft.com/office/drawing/2014/main" id="{86A233BD-0215-42CC-B7AE-3D18F9104A65}"/>
              </a:ext>
            </a:extLst>
          </p:cNvPr>
          <p:cNvSpPr/>
          <p:nvPr/>
        </p:nvSpPr>
        <p:spPr>
          <a:xfrm flipH="1">
            <a:off x="6999395" y="4815900"/>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12">
            <a:extLst>
              <a:ext uri="{FF2B5EF4-FFF2-40B4-BE49-F238E27FC236}">
                <a16:creationId xmlns:a16="http://schemas.microsoft.com/office/drawing/2014/main" id="{C4FE4C91-C5FB-4E79-AEF4-092B73422DD6}"/>
              </a:ext>
            </a:extLst>
          </p:cNvPr>
          <p:cNvSpPr/>
          <p:nvPr/>
        </p:nvSpPr>
        <p:spPr>
          <a:xfrm flipH="1">
            <a:off x="4393306" y="4841255"/>
            <a:ext cx="824655" cy="824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Oval 51">
            <a:extLst>
              <a:ext uri="{FF2B5EF4-FFF2-40B4-BE49-F238E27FC236}">
                <a16:creationId xmlns:a16="http://schemas.microsoft.com/office/drawing/2014/main" id="{29400E4E-F64F-4A3F-B785-CBD7EEF986CC}"/>
              </a:ext>
            </a:extLst>
          </p:cNvPr>
          <p:cNvSpPr/>
          <p:nvPr/>
        </p:nvSpPr>
        <p:spPr>
          <a:xfrm>
            <a:off x="4528697" y="2409011"/>
            <a:ext cx="503161" cy="333963"/>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88862 h 440259"/>
              <a:gd name="T47" fmla="*/ 88862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88862 h 440259"/>
              <a:gd name="T59" fmla="*/ 88862 h 440259"/>
              <a:gd name="T60" fmla="*/ 278945 h 440259"/>
              <a:gd name="T61" fmla="*/ 278945 h 440259"/>
              <a:gd name="T62" fmla="*/ 278945 h 440259"/>
              <a:gd name="T6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2" h="533">
                <a:moveTo>
                  <a:pt x="802" y="11"/>
                </a:moveTo>
                <a:cubicBezTo>
                  <a:pt x="802" y="11"/>
                  <a:pt x="802" y="11"/>
                  <a:pt x="802" y="11"/>
                </a:cubicBezTo>
                <a:cubicBezTo>
                  <a:pt x="801" y="9"/>
                  <a:pt x="801" y="8"/>
                  <a:pt x="800" y="6"/>
                </a:cubicBezTo>
                <a:cubicBezTo>
                  <a:pt x="800" y="6"/>
                  <a:pt x="800" y="6"/>
                  <a:pt x="800" y="6"/>
                </a:cubicBezTo>
                <a:cubicBezTo>
                  <a:pt x="800" y="6"/>
                  <a:pt x="800" y="6"/>
                  <a:pt x="800" y="6"/>
                </a:cubicBezTo>
                <a:cubicBezTo>
                  <a:pt x="799" y="5"/>
                  <a:pt x="798" y="4"/>
                  <a:pt x="797" y="3"/>
                </a:cubicBezTo>
                <a:cubicBezTo>
                  <a:pt x="796" y="3"/>
                  <a:pt x="796" y="2"/>
                  <a:pt x="796" y="2"/>
                </a:cubicBezTo>
                <a:cubicBezTo>
                  <a:pt x="795" y="2"/>
                  <a:pt x="794" y="1"/>
                  <a:pt x="793" y="1"/>
                </a:cubicBezTo>
                <a:cubicBezTo>
                  <a:pt x="792" y="0"/>
                  <a:pt x="791" y="0"/>
                  <a:pt x="791" y="0"/>
                </a:cubicBezTo>
                <a:cubicBezTo>
                  <a:pt x="790" y="0"/>
                  <a:pt x="789" y="0"/>
                  <a:pt x="789" y="0"/>
                </a:cubicBezTo>
                <a:lnTo>
                  <a:pt x="789" y="0"/>
                </a:lnTo>
                <a:cubicBezTo>
                  <a:pt x="788" y="0"/>
                  <a:pt x="788" y="0"/>
                  <a:pt x="787" y="0"/>
                </a:cubicBezTo>
                <a:cubicBezTo>
                  <a:pt x="787" y="0"/>
                  <a:pt x="787" y="0"/>
                  <a:pt x="787" y="0"/>
                </a:cubicBezTo>
                <a:cubicBezTo>
                  <a:pt x="787" y="0"/>
                  <a:pt x="787" y="0"/>
                  <a:pt x="787" y="0"/>
                </a:cubicBezTo>
                <a:cubicBezTo>
                  <a:pt x="786" y="0"/>
                  <a:pt x="786" y="0"/>
                  <a:pt x="786" y="0"/>
                </a:cubicBezTo>
                <a:lnTo>
                  <a:pt x="12" y="160"/>
                </a:lnTo>
                <a:cubicBezTo>
                  <a:pt x="6" y="161"/>
                  <a:pt x="2" y="166"/>
                  <a:pt x="1" y="171"/>
                </a:cubicBezTo>
                <a:cubicBezTo>
                  <a:pt x="0" y="177"/>
                  <a:pt x="3" y="182"/>
                  <a:pt x="8" y="185"/>
                </a:cubicBezTo>
                <a:lnTo>
                  <a:pt x="230" y="302"/>
                </a:lnTo>
                <a:lnTo>
                  <a:pt x="269" y="518"/>
                </a:lnTo>
                <a:cubicBezTo>
                  <a:pt x="269" y="518"/>
                  <a:pt x="269" y="518"/>
                  <a:pt x="269" y="518"/>
                </a:cubicBezTo>
                <a:cubicBezTo>
                  <a:pt x="269" y="519"/>
                  <a:pt x="269" y="520"/>
                  <a:pt x="269" y="521"/>
                </a:cubicBezTo>
                <a:cubicBezTo>
                  <a:pt x="269" y="522"/>
                  <a:pt x="269" y="523"/>
                  <a:pt x="269" y="523"/>
                </a:cubicBezTo>
                <a:cubicBezTo>
                  <a:pt x="269" y="524"/>
                  <a:pt x="270" y="525"/>
                  <a:pt x="270" y="527"/>
                </a:cubicBezTo>
                <a:cubicBezTo>
                  <a:pt x="271" y="527"/>
                  <a:pt x="271" y="527"/>
                  <a:pt x="271" y="527"/>
                </a:cubicBezTo>
                <a:cubicBezTo>
                  <a:pt x="271" y="527"/>
                  <a:pt x="271" y="527"/>
                  <a:pt x="271" y="527"/>
                </a:cubicBezTo>
                <a:cubicBezTo>
                  <a:pt x="271" y="528"/>
                  <a:pt x="271" y="528"/>
                  <a:pt x="272" y="528"/>
                </a:cubicBezTo>
                <a:cubicBezTo>
                  <a:pt x="272" y="529"/>
                  <a:pt x="273" y="530"/>
                  <a:pt x="274" y="530"/>
                </a:cubicBezTo>
                <a:cubicBezTo>
                  <a:pt x="274" y="530"/>
                  <a:pt x="274" y="530"/>
                  <a:pt x="274" y="531"/>
                </a:cubicBezTo>
                <a:cubicBezTo>
                  <a:pt x="274" y="531"/>
                  <a:pt x="274" y="531"/>
                  <a:pt x="275" y="531"/>
                </a:cubicBezTo>
                <a:cubicBezTo>
                  <a:pt x="275" y="531"/>
                  <a:pt x="276" y="532"/>
                  <a:pt x="277" y="532"/>
                </a:cubicBezTo>
                <a:cubicBezTo>
                  <a:pt x="277" y="532"/>
                  <a:pt x="278" y="533"/>
                  <a:pt x="278" y="533"/>
                </a:cubicBezTo>
                <a:cubicBezTo>
                  <a:pt x="279" y="533"/>
                  <a:pt x="281" y="533"/>
                  <a:pt x="282" y="533"/>
                </a:cubicBezTo>
                <a:lnTo>
                  <a:pt x="282" y="533"/>
                </a:lnTo>
                <a:lnTo>
                  <a:pt x="282" y="533"/>
                </a:lnTo>
                <a:lnTo>
                  <a:pt x="282" y="533"/>
                </a:lnTo>
                <a:cubicBezTo>
                  <a:pt x="282" y="533"/>
                  <a:pt x="282" y="533"/>
                  <a:pt x="282" y="533"/>
                </a:cubicBezTo>
                <a:cubicBezTo>
                  <a:pt x="282" y="533"/>
                  <a:pt x="282" y="533"/>
                  <a:pt x="283" y="533"/>
                </a:cubicBezTo>
                <a:cubicBezTo>
                  <a:pt x="286" y="533"/>
                  <a:pt x="290" y="532"/>
                  <a:pt x="292" y="529"/>
                </a:cubicBezTo>
                <a:lnTo>
                  <a:pt x="440" y="431"/>
                </a:lnTo>
                <a:lnTo>
                  <a:pt x="595" y="531"/>
                </a:lnTo>
                <a:cubicBezTo>
                  <a:pt x="597" y="532"/>
                  <a:pt x="599" y="533"/>
                  <a:pt x="602" y="533"/>
                </a:cubicBezTo>
                <a:cubicBezTo>
                  <a:pt x="603" y="533"/>
                  <a:pt x="605" y="533"/>
                  <a:pt x="606" y="533"/>
                </a:cubicBezTo>
                <a:cubicBezTo>
                  <a:pt x="610" y="531"/>
                  <a:pt x="613" y="528"/>
                  <a:pt x="614" y="524"/>
                </a:cubicBezTo>
                <a:lnTo>
                  <a:pt x="800" y="20"/>
                </a:lnTo>
                <a:cubicBezTo>
                  <a:pt x="801" y="18"/>
                  <a:pt x="802" y="16"/>
                  <a:pt x="802" y="13"/>
                </a:cubicBezTo>
                <a:cubicBezTo>
                  <a:pt x="802" y="12"/>
                  <a:pt x="802" y="12"/>
                  <a:pt x="802" y="11"/>
                </a:cubicBezTo>
                <a:close/>
                <a:moveTo>
                  <a:pt x="647" y="101"/>
                </a:moveTo>
                <a:lnTo>
                  <a:pt x="327" y="336"/>
                </a:lnTo>
                <a:cubicBezTo>
                  <a:pt x="327" y="336"/>
                  <a:pt x="326" y="337"/>
                  <a:pt x="326" y="337"/>
                </a:cubicBezTo>
                <a:cubicBezTo>
                  <a:pt x="326" y="337"/>
                  <a:pt x="326" y="337"/>
                  <a:pt x="325" y="338"/>
                </a:cubicBezTo>
                <a:cubicBezTo>
                  <a:pt x="325" y="338"/>
                  <a:pt x="325" y="338"/>
                  <a:pt x="325" y="339"/>
                </a:cubicBezTo>
                <a:cubicBezTo>
                  <a:pt x="324" y="339"/>
                  <a:pt x="324" y="339"/>
                  <a:pt x="324" y="340"/>
                </a:cubicBezTo>
                <a:cubicBezTo>
                  <a:pt x="323" y="340"/>
                  <a:pt x="323" y="341"/>
                  <a:pt x="323" y="342"/>
                </a:cubicBezTo>
                <a:cubicBezTo>
                  <a:pt x="323" y="342"/>
                  <a:pt x="323" y="342"/>
                  <a:pt x="323" y="343"/>
                </a:cubicBezTo>
                <a:cubicBezTo>
                  <a:pt x="323" y="343"/>
                  <a:pt x="322" y="343"/>
                  <a:pt x="322" y="343"/>
                </a:cubicBezTo>
                <a:lnTo>
                  <a:pt x="286" y="462"/>
                </a:lnTo>
                <a:lnTo>
                  <a:pt x="257" y="301"/>
                </a:lnTo>
                <a:lnTo>
                  <a:pt x="647" y="101"/>
                </a:lnTo>
                <a:close/>
                <a:moveTo>
                  <a:pt x="306" y="487"/>
                </a:moveTo>
                <a:lnTo>
                  <a:pt x="343" y="367"/>
                </a:lnTo>
                <a:lnTo>
                  <a:pt x="399" y="404"/>
                </a:lnTo>
                <a:lnTo>
                  <a:pt x="416" y="415"/>
                </a:lnTo>
                <a:lnTo>
                  <a:pt x="361" y="451"/>
                </a:lnTo>
                <a:lnTo>
                  <a:pt x="306" y="4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Oval 52">
            <a:extLst>
              <a:ext uri="{FF2B5EF4-FFF2-40B4-BE49-F238E27FC236}">
                <a16:creationId xmlns:a16="http://schemas.microsoft.com/office/drawing/2014/main" id="{93A66C04-9D7C-47FC-B943-0123C2EB76A4}"/>
              </a:ext>
            </a:extLst>
          </p:cNvPr>
          <p:cNvSpPr/>
          <p:nvPr/>
        </p:nvSpPr>
        <p:spPr>
          <a:xfrm>
            <a:off x="4554053" y="5002383"/>
            <a:ext cx="503161" cy="502401"/>
          </a:xfrm>
          <a:custGeom>
            <a:avLst/>
            <a:gdLst>
              <a:gd name="connsiteX0" fmla="*/ 303820 w 607639"/>
              <a:gd name="connsiteY0" fmla="*/ 278099 h 606722"/>
              <a:gd name="connsiteX1" fmla="*/ 329118 w 607639"/>
              <a:gd name="connsiteY1" fmla="*/ 303362 h 606722"/>
              <a:gd name="connsiteX2" fmla="*/ 303820 w 607639"/>
              <a:gd name="connsiteY2" fmla="*/ 328625 h 606722"/>
              <a:gd name="connsiteX3" fmla="*/ 278522 w 607639"/>
              <a:gd name="connsiteY3" fmla="*/ 303362 h 606722"/>
              <a:gd name="connsiteX4" fmla="*/ 303820 w 607639"/>
              <a:gd name="connsiteY4" fmla="*/ 278099 h 606722"/>
              <a:gd name="connsiteX5" fmla="*/ 303775 w 607639"/>
              <a:gd name="connsiteY5" fmla="*/ 252735 h 606722"/>
              <a:gd name="connsiteX6" fmla="*/ 253140 w 607639"/>
              <a:gd name="connsiteY6" fmla="*/ 303317 h 606722"/>
              <a:gd name="connsiteX7" fmla="*/ 303775 w 607639"/>
              <a:gd name="connsiteY7" fmla="*/ 353900 h 606722"/>
              <a:gd name="connsiteX8" fmla="*/ 354410 w 607639"/>
              <a:gd name="connsiteY8" fmla="*/ 303317 h 606722"/>
              <a:gd name="connsiteX9" fmla="*/ 303775 w 607639"/>
              <a:gd name="connsiteY9" fmla="*/ 252735 h 606722"/>
              <a:gd name="connsiteX10" fmla="*/ 303775 w 607639"/>
              <a:gd name="connsiteY10" fmla="*/ 202241 h 606722"/>
              <a:gd name="connsiteX11" fmla="*/ 405045 w 607639"/>
              <a:gd name="connsiteY11" fmla="*/ 303317 h 606722"/>
              <a:gd name="connsiteX12" fmla="*/ 303775 w 607639"/>
              <a:gd name="connsiteY12" fmla="*/ 404482 h 606722"/>
              <a:gd name="connsiteX13" fmla="*/ 202593 w 607639"/>
              <a:gd name="connsiteY13" fmla="*/ 303317 h 606722"/>
              <a:gd name="connsiteX14" fmla="*/ 303775 w 607639"/>
              <a:gd name="connsiteY14" fmla="*/ 202241 h 606722"/>
              <a:gd name="connsiteX15" fmla="*/ 303775 w 607639"/>
              <a:gd name="connsiteY15" fmla="*/ 151703 h 606722"/>
              <a:gd name="connsiteX16" fmla="*/ 151932 w 607639"/>
              <a:gd name="connsiteY16" fmla="*/ 303317 h 606722"/>
              <a:gd name="connsiteX17" fmla="*/ 303775 w 607639"/>
              <a:gd name="connsiteY17" fmla="*/ 455019 h 606722"/>
              <a:gd name="connsiteX18" fmla="*/ 455707 w 607639"/>
              <a:gd name="connsiteY18" fmla="*/ 303317 h 606722"/>
              <a:gd name="connsiteX19" fmla="*/ 303775 w 607639"/>
              <a:gd name="connsiteY19" fmla="*/ 151703 h 606722"/>
              <a:gd name="connsiteX20" fmla="*/ 253131 w 607639"/>
              <a:gd name="connsiteY20" fmla="*/ 0 h 606722"/>
              <a:gd name="connsiteX21" fmla="*/ 354419 w 607639"/>
              <a:gd name="connsiteY21" fmla="*/ 0 h 606722"/>
              <a:gd name="connsiteX22" fmla="*/ 379786 w 607639"/>
              <a:gd name="connsiteY22" fmla="*/ 25239 h 606722"/>
              <a:gd name="connsiteX23" fmla="*/ 379786 w 607639"/>
              <a:gd name="connsiteY23" fmla="*/ 62387 h 606722"/>
              <a:gd name="connsiteX24" fmla="*/ 420639 w 607639"/>
              <a:gd name="connsiteY24" fmla="*/ 79451 h 606722"/>
              <a:gd name="connsiteX25" fmla="*/ 446985 w 607639"/>
              <a:gd name="connsiteY25" fmla="*/ 53145 h 606722"/>
              <a:gd name="connsiteX26" fmla="*/ 482854 w 607639"/>
              <a:gd name="connsiteY26" fmla="*/ 53145 h 606722"/>
              <a:gd name="connsiteX27" fmla="*/ 554414 w 607639"/>
              <a:gd name="connsiteY27" fmla="*/ 124597 h 606722"/>
              <a:gd name="connsiteX28" fmla="*/ 554414 w 607639"/>
              <a:gd name="connsiteY28" fmla="*/ 160323 h 606722"/>
              <a:gd name="connsiteX29" fmla="*/ 528069 w 607639"/>
              <a:gd name="connsiteY29" fmla="*/ 186629 h 606722"/>
              <a:gd name="connsiteX30" fmla="*/ 545158 w 607639"/>
              <a:gd name="connsiteY30" fmla="*/ 227510 h 606722"/>
              <a:gd name="connsiteX31" fmla="*/ 582273 w 607639"/>
              <a:gd name="connsiteY31" fmla="*/ 227510 h 606722"/>
              <a:gd name="connsiteX32" fmla="*/ 607639 w 607639"/>
              <a:gd name="connsiteY32" fmla="*/ 252749 h 606722"/>
              <a:gd name="connsiteX33" fmla="*/ 607639 w 607639"/>
              <a:gd name="connsiteY33" fmla="*/ 353884 h 606722"/>
              <a:gd name="connsiteX34" fmla="*/ 582273 w 607639"/>
              <a:gd name="connsiteY34" fmla="*/ 379212 h 606722"/>
              <a:gd name="connsiteX35" fmla="*/ 545158 w 607639"/>
              <a:gd name="connsiteY35" fmla="*/ 379212 h 606722"/>
              <a:gd name="connsiteX36" fmla="*/ 528069 w 607639"/>
              <a:gd name="connsiteY36" fmla="*/ 420004 h 606722"/>
              <a:gd name="connsiteX37" fmla="*/ 554414 w 607639"/>
              <a:gd name="connsiteY37" fmla="*/ 446310 h 606722"/>
              <a:gd name="connsiteX38" fmla="*/ 554414 w 607639"/>
              <a:gd name="connsiteY38" fmla="*/ 482125 h 606722"/>
              <a:gd name="connsiteX39" fmla="*/ 482854 w 607639"/>
              <a:gd name="connsiteY39" fmla="*/ 553577 h 606722"/>
              <a:gd name="connsiteX40" fmla="*/ 446985 w 607639"/>
              <a:gd name="connsiteY40" fmla="*/ 553577 h 606722"/>
              <a:gd name="connsiteX41" fmla="*/ 420639 w 607639"/>
              <a:gd name="connsiteY41" fmla="*/ 527271 h 606722"/>
              <a:gd name="connsiteX42" fmla="*/ 379786 w 607639"/>
              <a:gd name="connsiteY42" fmla="*/ 544246 h 606722"/>
              <a:gd name="connsiteX43" fmla="*/ 379786 w 607639"/>
              <a:gd name="connsiteY43" fmla="*/ 581394 h 606722"/>
              <a:gd name="connsiteX44" fmla="*/ 354419 w 607639"/>
              <a:gd name="connsiteY44" fmla="*/ 606722 h 606722"/>
              <a:gd name="connsiteX45" fmla="*/ 253131 w 607639"/>
              <a:gd name="connsiteY45" fmla="*/ 606722 h 606722"/>
              <a:gd name="connsiteX46" fmla="*/ 227854 w 607639"/>
              <a:gd name="connsiteY46" fmla="*/ 581394 h 606722"/>
              <a:gd name="connsiteX47" fmla="*/ 227854 w 607639"/>
              <a:gd name="connsiteY47" fmla="*/ 544246 h 606722"/>
              <a:gd name="connsiteX48" fmla="*/ 186911 w 607639"/>
              <a:gd name="connsiteY48" fmla="*/ 527271 h 606722"/>
              <a:gd name="connsiteX49" fmla="*/ 160566 w 607639"/>
              <a:gd name="connsiteY49" fmla="*/ 553577 h 606722"/>
              <a:gd name="connsiteX50" fmla="*/ 124786 w 607639"/>
              <a:gd name="connsiteY50" fmla="*/ 553577 h 606722"/>
              <a:gd name="connsiteX51" fmla="*/ 53225 w 607639"/>
              <a:gd name="connsiteY51" fmla="*/ 482125 h 606722"/>
              <a:gd name="connsiteX52" fmla="*/ 53225 w 607639"/>
              <a:gd name="connsiteY52" fmla="*/ 446310 h 606722"/>
              <a:gd name="connsiteX53" fmla="*/ 79482 w 607639"/>
              <a:gd name="connsiteY53" fmla="*/ 420004 h 606722"/>
              <a:gd name="connsiteX54" fmla="*/ 62482 w 607639"/>
              <a:gd name="connsiteY54" fmla="*/ 379212 h 606722"/>
              <a:gd name="connsiteX55" fmla="*/ 25278 w 607639"/>
              <a:gd name="connsiteY55" fmla="*/ 379212 h 606722"/>
              <a:gd name="connsiteX56" fmla="*/ 0 w 607639"/>
              <a:gd name="connsiteY56" fmla="*/ 353884 h 606722"/>
              <a:gd name="connsiteX57" fmla="*/ 0 w 607639"/>
              <a:gd name="connsiteY57" fmla="*/ 252749 h 606722"/>
              <a:gd name="connsiteX58" fmla="*/ 25278 w 607639"/>
              <a:gd name="connsiteY58" fmla="*/ 227510 h 606722"/>
              <a:gd name="connsiteX59" fmla="*/ 62482 w 607639"/>
              <a:gd name="connsiteY59" fmla="*/ 227510 h 606722"/>
              <a:gd name="connsiteX60" fmla="*/ 79482 w 607639"/>
              <a:gd name="connsiteY60" fmla="*/ 186629 h 606722"/>
              <a:gd name="connsiteX61" fmla="*/ 53225 w 607639"/>
              <a:gd name="connsiteY61" fmla="*/ 160323 h 606722"/>
              <a:gd name="connsiteX62" fmla="*/ 53225 w 607639"/>
              <a:gd name="connsiteY62" fmla="*/ 124597 h 606722"/>
              <a:gd name="connsiteX63" fmla="*/ 124786 w 607639"/>
              <a:gd name="connsiteY63" fmla="*/ 53145 h 606722"/>
              <a:gd name="connsiteX64" fmla="*/ 160566 w 607639"/>
              <a:gd name="connsiteY64" fmla="*/ 53145 h 606722"/>
              <a:gd name="connsiteX65" fmla="*/ 186911 w 607639"/>
              <a:gd name="connsiteY65" fmla="*/ 79451 h 606722"/>
              <a:gd name="connsiteX66" fmla="*/ 227854 w 607639"/>
              <a:gd name="connsiteY66" fmla="*/ 62387 h 606722"/>
              <a:gd name="connsiteX67" fmla="*/ 227854 w 607639"/>
              <a:gd name="connsiteY67" fmla="*/ 25239 h 606722"/>
              <a:gd name="connsiteX68" fmla="*/ 253131 w 607639"/>
              <a:gd name="connsiteY6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606722">
                <a:moveTo>
                  <a:pt x="303820" y="278099"/>
                </a:moveTo>
                <a:cubicBezTo>
                  <a:pt x="317792" y="278099"/>
                  <a:pt x="329118" y="289410"/>
                  <a:pt x="329118" y="303362"/>
                </a:cubicBezTo>
                <a:cubicBezTo>
                  <a:pt x="329118" y="317314"/>
                  <a:pt x="317792" y="328625"/>
                  <a:pt x="303820" y="328625"/>
                </a:cubicBezTo>
                <a:cubicBezTo>
                  <a:pt x="289848" y="328625"/>
                  <a:pt x="278522" y="317314"/>
                  <a:pt x="278522" y="303362"/>
                </a:cubicBezTo>
                <a:cubicBezTo>
                  <a:pt x="278522" y="289410"/>
                  <a:pt x="289848" y="278099"/>
                  <a:pt x="303820" y="278099"/>
                </a:cubicBezTo>
                <a:close/>
                <a:moveTo>
                  <a:pt x="303775" y="252735"/>
                </a:moveTo>
                <a:cubicBezTo>
                  <a:pt x="275921" y="252735"/>
                  <a:pt x="253140" y="275492"/>
                  <a:pt x="253140" y="303317"/>
                </a:cubicBezTo>
                <a:cubicBezTo>
                  <a:pt x="253140" y="331231"/>
                  <a:pt x="275921" y="353900"/>
                  <a:pt x="303775" y="353900"/>
                </a:cubicBezTo>
                <a:cubicBezTo>
                  <a:pt x="331718" y="353900"/>
                  <a:pt x="354410" y="331231"/>
                  <a:pt x="354410" y="303317"/>
                </a:cubicBezTo>
                <a:cubicBezTo>
                  <a:pt x="354410" y="275492"/>
                  <a:pt x="331718" y="252735"/>
                  <a:pt x="303775" y="252735"/>
                </a:cubicBezTo>
                <a:close/>
                <a:moveTo>
                  <a:pt x="303775" y="202241"/>
                </a:moveTo>
                <a:cubicBezTo>
                  <a:pt x="359660" y="202241"/>
                  <a:pt x="405045" y="247579"/>
                  <a:pt x="405045" y="303317"/>
                </a:cubicBezTo>
                <a:cubicBezTo>
                  <a:pt x="405045" y="359144"/>
                  <a:pt x="359660" y="404482"/>
                  <a:pt x="303775" y="404482"/>
                </a:cubicBezTo>
                <a:cubicBezTo>
                  <a:pt x="247978" y="404482"/>
                  <a:pt x="202593" y="359144"/>
                  <a:pt x="202593" y="303317"/>
                </a:cubicBezTo>
                <a:cubicBezTo>
                  <a:pt x="202593" y="247579"/>
                  <a:pt x="247978" y="202241"/>
                  <a:pt x="303775" y="202241"/>
                </a:cubicBezTo>
                <a:close/>
                <a:moveTo>
                  <a:pt x="303775" y="151703"/>
                </a:moveTo>
                <a:cubicBezTo>
                  <a:pt x="220021" y="151703"/>
                  <a:pt x="151932" y="219689"/>
                  <a:pt x="151932" y="303317"/>
                </a:cubicBezTo>
                <a:cubicBezTo>
                  <a:pt x="151932" y="387033"/>
                  <a:pt x="220021" y="455019"/>
                  <a:pt x="303775" y="455019"/>
                </a:cubicBezTo>
                <a:cubicBezTo>
                  <a:pt x="387618" y="455019"/>
                  <a:pt x="455707" y="387033"/>
                  <a:pt x="455707" y="303317"/>
                </a:cubicBezTo>
                <a:cubicBezTo>
                  <a:pt x="455707" y="219689"/>
                  <a:pt x="387618" y="151703"/>
                  <a:pt x="303775" y="151703"/>
                </a:cubicBezTo>
                <a:close/>
                <a:moveTo>
                  <a:pt x="253131" y="0"/>
                </a:moveTo>
                <a:lnTo>
                  <a:pt x="354419" y="0"/>
                </a:lnTo>
                <a:cubicBezTo>
                  <a:pt x="368482" y="0"/>
                  <a:pt x="379786" y="11287"/>
                  <a:pt x="379786" y="25239"/>
                </a:cubicBezTo>
                <a:lnTo>
                  <a:pt x="379786" y="62387"/>
                </a:lnTo>
                <a:cubicBezTo>
                  <a:pt x="393849" y="66831"/>
                  <a:pt x="407555" y="72519"/>
                  <a:pt x="420639" y="79451"/>
                </a:cubicBezTo>
                <a:lnTo>
                  <a:pt x="446985" y="53145"/>
                </a:lnTo>
                <a:cubicBezTo>
                  <a:pt x="456953" y="43191"/>
                  <a:pt x="472974" y="43191"/>
                  <a:pt x="482854" y="53145"/>
                </a:cubicBezTo>
                <a:lnTo>
                  <a:pt x="554414" y="124597"/>
                </a:lnTo>
                <a:cubicBezTo>
                  <a:pt x="564294" y="134462"/>
                  <a:pt x="564294" y="150459"/>
                  <a:pt x="554414" y="160323"/>
                </a:cubicBezTo>
                <a:lnTo>
                  <a:pt x="528069" y="186629"/>
                </a:lnTo>
                <a:cubicBezTo>
                  <a:pt x="535011" y="199782"/>
                  <a:pt x="540707" y="213468"/>
                  <a:pt x="545158" y="227510"/>
                </a:cubicBezTo>
                <a:lnTo>
                  <a:pt x="582273" y="227510"/>
                </a:lnTo>
                <a:cubicBezTo>
                  <a:pt x="596336" y="227510"/>
                  <a:pt x="607639" y="238796"/>
                  <a:pt x="607639" y="252749"/>
                </a:cubicBezTo>
                <a:lnTo>
                  <a:pt x="607639" y="353884"/>
                </a:lnTo>
                <a:cubicBezTo>
                  <a:pt x="607639" y="367926"/>
                  <a:pt x="596247" y="379212"/>
                  <a:pt x="582273" y="379212"/>
                </a:cubicBezTo>
                <a:lnTo>
                  <a:pt x="545158" y="379212"/>
                </a:lnTo>
                <a:cubicBezTo>
                  <a:pt x="540707" y="393254"/>
                  <a:pt x="535011" y="406940"/>
                  <a:pt x="528069" y="420004"/>
                </a:cubicBezTo>
                <a:lnTo>
                  <a:pt x="554414" y="446310"/>
                </a:lnTo>
                <a:cubicBezTo>
                  <a:pt x="564294" y="456263"/>
                  <a:pt x="564294" y="472260"/>
                  <a:pt x="554414" y="482125"/>
                </a:cubicBezTo>
                <a:lnTo>
                  <a:pt x="482854" y="553577"/>
                </a:lnTo>
                <a:cubicBezTo>
                  <a:pt x="472974" y="563442"/>
                  <a:pt x="456953" y="563442"/>
                  <a:pt x="446985" y="553577"/>
                </a:cubicBezTo>
                <a:lnTo>
                  <a:pt x="420639" y="527271"/>
                </a:lnTo>
                <a:cubicBezTo>
                  <a:pt x="407555" y="534203"/>
                  <a:pt x="393849" y="539802"/>
                  <a:pt x="379786" y="544246"/>
                </a:cubicBezTo>
                <a:lnTo>
                  <a:pt x="379786" y="581394"/>
                </a:lnTo>
                <a:cubicBezTo>
                  <a:pt x="379786" y="595435"/>
                  <a:pt x="368393" y="606722"/>
                  <a:pt x="354419" y="606722"/>
                </a:cubicBezTo>
                <a:lnTo>
                  <a:pt x="253131" y="606722"/>
                </a:lnTo>
                <a:cubicBezTo>
                  <a:pt x="239157" y="606722"/>
                  <a:pt x="227854" y="595435"/>
                  <a:pt x="227854" y="581394"/>
                </a:cubicBezTo>
                <a:lnTo>
                  <a:pt x="227854" y="544246"/>
                </a:lnTo>
                <a:cubicBezTo>
                  <a:pt x="213791" y="539802"/>
                  <a:pt x="200084" y="534203"/>
                  <a:pt x="186911" y="527271"/>
                </a:cubicBezTo>
                <a:lnTo>
                  <a:pt x="160566" y="553577"/>
                </a:lnTo>
                <a:cubicBezTo>
                  <a:pt x="150686" y="563442"/>
                  <a:pt x="134665" y="563442"/>
                  <a:pt x="124786" y="553577"/>
                </a:cubicBezTo>
                <a:lnTo>
                  <a:pt x="53225" y="482125"/>
                </a:lnTo>
                <a:cubicBezTo>
                  <a:pt x="43257" y="472260"/>
                  <a:pt x="43257" y="456263"/>
                  <a:pt x="53225" y="446310"/>
                </a:cubicBezTo>
                <a:lnTo>
                  <a:pt x="79482" y="420004"/>
                </a:lnTo>
                <a:cubicBezTo>
                  <a:pt x="72629" y="406940"/>
                  <a:pt x="66932" y="393254"/>
                  <a:pt x="62482" y="379212"/>
                </a:cubicBezTo>
                <a:lnTo>
                  <a:pt x="25278" y="379212"/>
                </a:lnTo>
                <a:cubicBezTo>
                  <a:pt x="11304" y="379212"/>
                  <a:pt x="0" y="367926"/>
                  <a:pt x="0" y="353884"/>
                </a:cubicBezTo>
                <a:lnTo>
                  <a:pt x="0" y="252749"/>
                </a:lnTo>
                <a:cubicBezTo>
                  <a:pt x="0" y="238796"/>
                  <a:pt x="11304" y="227510"/>
                  <a:pt x="25278" y="227510"/>
                </a:cubicBezTo>
                <a:lnTo>
                  <a:pt x="62482" y="227510"/>
                </a:lnTo>
                <a:cubicBezTo>
                  <a:pt x="66932" y="213468"/>
                  <a:pt x="72629" y="199782"/>
                  <a:pt x="79482" y="186629"/>
                </a:cubicBezTo>
                <a:lnTo>
                  <a:pt x="53225" y="160323"/>
                </a:lnTo>
                <a:cubicBezTo>
                  <a:pt x="43257" y="150459"/>
                  <a:pt x="43257" y="134462"/>
                  <a:pt x="53225" y="124597"/>
                </a:cubicBezTo>
                <a:lnTo>
                  <a:pt x="124786" y="53145"/>
                </a:lnTo>
                <a:cubicBezTo>
                  <a:pt x="134665" y="43191"/>
                  <a:pt x="150686" y="43191"/>
                  <a:pt x="160566" y="53145"/>
                </a:cubicBezTo>
                <a:lnTo>
                  <a:pt x="186911" y="79451"/>
                </a:lnTo>
                <a:cubicBezTo>
                  <a:pt x="200084" y="72519"/>
                  <a:pt x="213791" y="66831"/>
                  <a:pt x="227854" y="62387"/>
                </a:cubicBezTo>
                <a:lnTo>
                  <a:pt x="227854" y="25239"/>
                </a:lnTo>
                <a:cubicBezTo>
                  <a:pt x="227854" y="11287"/>
                  <a:pt x="239157" y="0"/>
                  <a:pt x="2531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Oval 54">
            <a:extLst>
              <a:ext uri="{FF2B5EF4-FFF2-40B4-BE49-F238E27FC236}">
                <a16:creationId xmlns:a16="http://schemas.microsoft.com/office/drawing/2014/main" id="{C9B386FE-784F-4B14-A319-7319BCDDFCE4}"/>
              </a:ext>
            </a:extLst>
          </p:cNvPr>
          <p:cNvSpPr/>
          <p:nvPr/>
        </p:nvSpPr>
        <p:spPr>
          <a:xfrm>
            <a:off x="7134785" y="2354082"/>
            <a:ext cx="503161" cy="393109"/>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Oval 55">
            <a:extLst>
              <a:ext uri="{FF2B5EF4-FFF2-40B4-BE49-F238E27FC236}">
                <a16:creationId xmlns:a16="http://schemas.microsoft.com/office/drawing/2014/main" id="{42B47C2A-D9E8-4145-81B6-75F37DF7E564}"/>
              </a:ext>
            </a:extLst>
          </p:cNvPr>
          <p:cNvSpPr/>
          <p:nvPr/>
        </p:nvSpPr>
        <p:spPr>
          <a:xfrm>
            <a:off x="7160142" y="4986278"/>
            <a:ext cx="503161" cy="48390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文本框 61">
            <a:extLst>
              <a:ext uri="{FF2B5EF4-FFF2-40B4-BE49-F238E27FC236}">
                <a16:creationId xmlns:a16="http://schemas.microsoft.com/office/drawing/2014/main" id="{DF9C6CDF-5B21-4148-B43D-769B37411AB1}"/>
              </a:ext>
            </a:extLst>
          </p:cNvPr>
          <p:cNvSpPr txBox="1"/>
          <p:nvPr/>
        </p:nvSpPr>
        <p:spPr>
          <a:xfrm>
            <a:off x="8505404" y="1931208"/>
            <a:ext cx="911977" cy="578721"/>
          </a:xfrm>
          <a:prstGeom prst="rect">
            <a:avLst/>
          </a:prstGeom>
          <a:noFill/>
          <a:ln>
            <a:noFill/>
          </a:ln>
        </p:spPr>
        <p:txBody>
          <a:bodyPr wrap="none" lIns="180000" tIns="180000" rIns="180000" bIns="18000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环境</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9" name="文本框 65">
            <a:extLst>
              <a:ext uri="{FF2B5EF4-FFF2-40B4-BE49-F238E27FC236}">
                <a16:creationId xmlns:a16="http://schemas.microsoft.com/office/drawing/2014/main" id="{64A4F422-401C-4F54-AE98-FDA35BCD3FF2}"/>
              </a:ext>
            </a:extLst>
          </p:cNvPr>
          <p:cNvSpPr txBox="1"/>
          <p:nvPr/>
        </p:nvSpPr>
        <p:spPr>
          <a:xfrm>
            <a:off x="8182680" y="4926063"/>
            <a:ext cx="1410768" cy="578721"/>
          </a:xfrm>
          <a:prstGeom prst="rect">
            <a:avLst/>
          </a:prstGeom>
          <a:noFill/>
          <a:ln>
            <a:noFill/>
          </a:ln>
        </p:spPr>
        <p:txBody>
          <a:bodyPr wrap="none" lIns="180000" tIns="180000" rIns="180000" bIns="18000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2400" b="1" dirty="0">
                <a:solidFill>
                  <a:schemeClr val="bg1"/>
                </a:solidFill>
                <a:latin typeface="微软雅黑" panose="020B0503020204020204" pitchFamily="34" charset="-122"/>
                <a:ea typeface="微软雅黑" panose="020B0503020204020204" pitchFamily="34" charset="-122"/>
              </a:rPr>
              <a:t>快速应用</a:t>
            </a:r>
          </a:p>
        </p:txBody>
      </p:sp>
      <p:sp>
        <p:nvSpPr>
          <p:cNvPr id="20" name="文本框 67">
            <a:extLst>
              <a:ext uri="{FF2B5EF4-FFF2-40B4-BE49-F238E27FC236}">
                <a16:creationId xmlns:a16="http://schemas.microsoft.com/office/drawing/2014/main" id="{5791801F-3FD5-4724-9342-815A1C998088}"/>
              </a:ext>
            </a:extLst>
          </p:cNvPr>
          <p:cNvSpPr txBox="1"/>
          <p:nvPr/>
        </p:nvSpPr>
        <p:spPr>
          <a:xfrm>
            <a:off x="2843962" y="1910581"/>
            <a:ext cx="959021" cy="578721"/>
          </a:xfrm>
          <a:prstGeom prst="rect">
            <a:avLst/>
          </a:prstGeom>
          <a:noFill/>
          <a:ln>
            <a:noFill/>
          </a:ln>
        </p:spPr>
        <p:txBody>
          <a:bodyPr wrap="none" lIns="180000" tIns="180000" rIns="180000" bIns="18000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交通</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 name="文本框 71">
            <a:extLst>
              <a:ext uri="{FF2B5EF4-FFF2-40B4-BE49-F238E27FC236}">
                <a16:creationId xmlns:a16="http://schemas.microsoft.com/office/drawing/2014/main" id="{50557F99-464E-4EB7-9364-214F0DDB73F2}"/>
              </a:ext>
            </a:extLst>
          </p:cNvPr>
          <p:cNvSpPr txBox="1"/>
          <p:nvPr/>
        </p:nvSpPr>
        <p:spPr>
          <a:xfrm>
            <a:off x="2851290" y="4935861"/>
            <a:ext cx="1160841" cy="578721"/>
          </a:xfrm>
          <a:prstGeom prst="rect">
            <a:avLst/>
          </a:prstGeom>
          <a:noFill/>
          <a:ln>
            <a:noFill/>
          </a:ln>
        </p:spPr>
        <p:txBody>
          <a:bodyPr wrap="none" lIns="180000" tIns="180000" rIns="180000" bIns="18000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大数据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33044A43-0B0B-3ED0-75AC-C97C7840D3F9}"/>
              </a:ext>
            </a:extLst>
          </p:cNvPr>
          <p:cNvSpPr txBox="1"/>
          <p:nvPr/>
        </p:nvSpPr>
        <p:spPr>
          <a:xfrm>
            <a:off x="643454" y="2690806"/>
            <a:ext cx="3332820" cy="86177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基于浮动车轨迹数据、路段流量、卡口数据等交通方面数据。本质为</a:t>
            </a:r>
            <a:r>
              <a:rPr lang="zh-CN" altLang="en-US" b="1" dirty="0">
                <a:solidFill>
                  <a:srgbClr val="0078BA"/>
                </a:solidFill>
                <a:latin typeface="微软雅黑" panose="020B0503020204020204" pitchFamily="34" charset="-122"/>
                <a:ea typeface="微软雅黑" panose="020B0503020204020204" pitchFamily="34" charset="-122"/>
              </a:rPr>
              <a:t>交通系统排污建模。</a:t>
            </a:r>
          </a:p>
        </p:txBody>
      </p:sp>
      <p:sp>
        <p:nvSpPr>
          <p:cNvPr id="37" name="文本框 36">
            <a:extLst>
              <a:ext uri="{FF2B5EF4-FFF2-40B4-BE49-F238E27FC236}">
                <a16:creationId xmlns:a16="http://schemas.microsoft.com/office/drawing/2014/main" id="{E885D5D6-43BE-45FF-C145-7C5BFA5D712A}"/>
              </a:ext>
            </a:extLst>
          </p:cNvPr>
          <p:cNvSpPr txBox="1"/>
          <p:nvPr/>
        </p:nvSpPr>
        <p:spPr>
          <a:xfrm>
            <a:off x="8272630" y="2731219"/>
            <a:ext cx="3334961" cy="892552"/>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结合</a:t>
            </a:r>
            <a:r>
              <a:rPr lang="zh-CN" altLang="en-US" b="1" dirty="0">
                <a:solidFill>
                  <a:srgbClr val="0078BA"/>
                </a:solidFill>
                <a:latin typeface="微软雅黑" panose="020B0503020204020204" pitchFamily="34" charset="-122"/>
                <a:ea typeface="微软雅黑" panose="020B0503020204020204" pitchFamily="34" charset="-122"/>
              </a:rPr>
              <a:t>空气质量监测数据</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zh-CN" altLang="en-US" b="1" dirty="0">
                <a:solidFill>
                  <a:srgbClr val="0078BA"/>
                </a:solidFill>
                <a:latin typeface="微软雅黑" panose="020B0503020204020204" pitchFamily="34" charset="-122"/>
                <a:ea typeface="微软雅黑" panose="020B0503020204020204" pitchFamily="34" charset="-122"/>
              </a:rPr>
              <a:t>气象数据</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，包括温度、湿度气压和降雨量等。</a:t>
            </a:r>
          </a:p>
        </p:txBody>
      </p:sp>
      <p:sp>
        <p:nvSpPr>
          <p:cNvPr id="41" name="文本框 40">
            <a:extLst>
              <a:ext uri="{FF2B5EF4-FFF2-40B4-BE49-F238E27FC236}">
                <a16:creationId xmlns:a16="http://schemas.microsoft.com/office/drawing/2014/main" id="{56E0C385-EE1B-D076-F58A-706DBFBBB557}"/>
              </a:ext>
            </a:extLst>
          </p:cNvPr>
          <p:cNvSpPr txBox="1"/>
          <p:nvPr/>
        </p:nvSpPr>
        <p:spPr>
          <a:xfrm>
            <a:off x="643454" y="4040608"/>
            <a:ext cx="3259471" cy="646331"/>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数据量庞大，涉及到</a:t>
            </a:r>
            <a:r>
              <a:rPr lang="zh-CN" altLang="en-US" b="1" dirty="0">
                <a:solidFill>
                  <a:srgbClr val="0078BA"/>
                </a:solidFill>
                <a:latin typeface="微软雅黑" panose="020B0503020204020204" pitchFamily="34" charset="-122"/>
                <a:ea typeface="微软雅黑" panose="020B0503020204020204" pitchFamily="34" charset="-122"/>
              </a:rPr>
              <a:t>成都市主城区</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区域范围。利用数据清洗等技术。</a:t>
            </a:r>
          </a:p>
        </p:txBody>
      </p:sp>
      <p:sp>
        <p:nvSpPr>
          <p:cNvPr id="46" name="文本框 45">
            <a:extLst>
              <a:ext uri="{FF2B5EF4-FFF2-40B4-BE49-F238E27FC236}">
                <a16:creationId xmlns:a16="http://schemas.microsoft.com/office/drawing/2014/main" id="{21577DDA-DB74-8867-36FF-847E1870DB09}"/>
              </a:ext>
            </a:extLst>
          </p:cNvPr>
          <p:cNvSpPr txBox="1"/>
          <p:nvPr/>
        </p:nvSpPr>
        <p:spPr>
          <a:xfrm>
            <a:off x="8252239" y="3928252"/>
            <a:ext cx="3143814" cy="861774"/>
          </a:xfrm>
          <a:prstGeom prst="rect">
            <a:avLst/>
          </a:prstGeom>
          <a:noFill/>
        </p:spPr>
        <p:txBody>
          <a:bodyPr wrap="square">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得到的计算结果</a:t>
            </a:r>
            <a:r>
              <a:rPr lang="zh-CN" altLang="en-US" b="1" dirty="0">
                <a:solidFill>
                  <a:srgbClr val="0078BA"/>
                </a:solidFill>
                <a:latin typeface="微软雅黑" panose="020B0503020204020204" pitchFamily="34" charset="-122"/>
                <a:ea typeface="微软雅黑" panose="020B0503020204020204" pitchFamily="34" charset="-122"/>
              </a:rPr>
              <a:t>即将接入</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产学研平台数据库，正在为成都市环境保护发光发热。</a:t>
            </a:r>
          </a:p>
        </p:txBody>
      </p:sp>
    </p:spTree>
    <p:extLst>
      <p:ext uri="{BB962C8B-B14F-4D97-AF65-F5344CB8AC3E}">
        <p14:creationId xmlns:p14="http://schemas.microsoft.com/office/powerpoint/2010/main" val="939865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9AAED9A-6EC8-DC68-E182-C333B0CB755F}"/>
              </a:ext>
            </a:extLst>
          </p:cNvPr>
          <p:cNvSpPr/>
          <p:nvPr/>
        </p:nvSpPr>
        <p:spPr>
          <a:xfrm>
            <a:off x="609297" y="1932640"/>
            <a:ext cx="4183070" cy="3978111"/>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3" name="文本框 2">
            <a:extLst>
              <a:ext uri="{FF2B5EF4-FFF2-40B4-BE49-F238E27FC236}">
                <a16:creationId xmlns:a16="http://schemas.microsoft.com/office/drawing/2014/main" id="{4D92A231-84D4-EF6D-A236-9F1EC4648C62}"/>
              </a:ext>
            </a:extLst>
          </p:cNvPr>
          <p:cNvSpPr txBox="1"/>
          <p:nvPr/>
        </p:nvSpPr>
        <p:spPr>
          <a:xfrm>
            <a:off x="2370800" y="428347"/>
            <a:ext cx="3123837" cy="523220"/>
          </a:xfrm>
          <a:prstGeom prst="rect">
            <a:avLst/>
          </a:prstGeom>
          <a:solidFill>
            <a:schemeClr val="bg1"/>
          </a:solidFill>
        </p:spPr>
        <p:txBody>
          <a:bodyPr wrap="square">
            <a:spAutoFit/>
          </a:bodyPr>
          <a:lstStyle/>
          <a:p>
            <a:pPr>
              <a:defRPr/>
            </a:pPr>
            <a:r>
              <a:rPr lang="zh-CN" altLang="en-US" sz="2800" b="1" spc="100" dirty="0">
                <a:solidFill>
                  <a:srgbClr val="0078BA"/>
                </a:solidFill>
                <a:latin typeface="微软雅黑"/>
                <a:ea typeface="微软雅黑"/>
              </a:rPr>
              <a:t>特色创新与意义</a:t>
            </a:r>
          </a:p>
        </p:txBody>
      </p:sp>
      <p:sp>
        <p:nvSpPr>
          <p:cNvPr id="7" name="文本框 6">
            <a:extLst>
              <a:ext uri="{FF2B5EF4-FFF2-40B4-BE49-F238E27FC236}">
                <a16:creationId xmlns:a16="http://schemas.microsoft.com/office/drawing/2014/main" id="{A378A30D-5B71-A47E-743D-0A470C159412}"/>
              </a:ext>
            </a:extLst>
          </p:cNvPr>
          <p:cNvSpPr txBox="1"/>
          <p:nvPr/>
        </p:nvSpPr>
        <p:spPr>
          <a:xfrm>
            <a:off x="909351" y="2175128"/>
            <a:ext cx="3582961" cy="3351367"/>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项目系统地将浮动车轨迹数据、卡口数据、流量数据、重型车辆数据、路网基础信息等</a:t>
            </a:r>
            <a:r>
              <a:rPr lang="zh-CN" altLang="en-US" b="1" dirty="0">
                <a:solidFill>
                  <a:srgbClr val="0078BA"/>
                </a:solidFill>
                <a:latin typeface="微软雅黑" panose="020B0503020204020204" pitchFamily="34" charset="-122"/>
                <a:ea typeface="微软雅黑" panose="020B0503020204020204" pitchFamily="34" charset="-122"/>
              </a:rPr>
              <a:t>交通多源异构大数据</a:t>
            </a:r>
            <a:r>
              <a:rPr lang="zh-CN" altLang="en-US" dirty="0">
                <a:latin typeface="微软雅黑" panose="020B0503020204020204" pitchFamily="34" charset="-122"/>
                <a:ea typeface="微软雅黑" panose="020B0503020204020204" pitchFamily="34" charset="-122"/>
              </a:rPr>
              <a:t>有机结合，构建了路网状态建模、交通数据填充、尾气排放建模等交通问题。为</a:t>
            </a:r>
            <a:r>
              <a:rPr lang="zh-CN" altLang="en-US" b="1" dirty="0">
                <a:solidFill>
                  <a:srgbClr val="0078BA"/>
                </a:solidFill>
                <a:latin typeface="微软雅黑" panose="020B0503020204020204" pitchFamily="34" charset="-122"/>
                <a:ea typeface="微软雅黑" panose="020B0503020204020204" pitchFamily="34" charset="-122"/>
              </a:rPr>
              <a:t>数据驱动的</a:t>
            </a:r>
            <a:r>
              <a:rPr lang="zh-CN" altLang="en-US" dirty="0">
                <a:latin typeface="微软雅黑" panose="020B0503020204020204" pitchFamily="34" charset="-122"/>
                <a:ea typeface="微软雅黑" panose="020B0503020204020204" pitchFamily="34" charset="-122"/>
              </a:rPr>
              <a:t>交通建模和管控提供了一定创新的方法和思路。</a:t>
            </a:r>
          </a:p>
        </p:txBody>
      </p:sp>
      <p:sp>
        <p:nvSpPr>
          <p:cNvPr id="2" name="文本框 1">
            <a:extLst>
              <a:ext uri="{FF2B5EF4-FFF2-40B4-BE49-F238E27FC236}">
                <a16:creationId xmlns:a16="http://schemas.microsoft.com/office/drawing/2014/main" id="{FB02D9F2-1470-0593-EB58-6786FC8A25AF}"/>
              </a:ext>
            </a:extLst>
          </p:cNvPr>
          <p:cNvSpPr txBox="1"/>
          <p:nvPr/>
        </p:nvSpPr>
        <p:spPr>
          <a:xfrm>
            <a:off x="609297" y="1211271"/>
            <a:ext cx="6099142" cy="461665"/>
          </a:xfrm>
          <a:prstGeom prst="rect">
            <a:avLst/>
          </a:prstGeom>
          <a:noFill/>
        </p:spPr>
        <p:txBody>
          <a:bodyPr wrap="square">
            <a:spAutoFit/>
          </a:bodyPr>
          <a:lstStyle/>
          <a:p>
            <a:r>
              <a:rPr lang="en-US" altLang="zh-CN" sz="2400" b="1" spc="100" dirty="0">
                <a:solidFill>
                  <a:srgbClr val="0078BA"/>
                </a:solidFill>
                <a:latin typeface="微软雅黑"/>
                <a:ea typeface="微软雅黑"/>
              </a:rPr>
              <a:t>2</a:t>
            </a:r>
            <a:r>
              <a:rPr lang="zh-CN" altLang="en-US" sz="2400" b="1" spc="100" dirty="0">
                <a:solidFill>
                  <a:srgbClr val="0078BA"/>
                </a:solidFill>
                <a:latin typeface="微软雅黑"/>
                <a:ea typeface="微软雅黑"/>
              </a:rPr>
              <a:t>、数据应用特色鲜明</a:t>
            </a:r>
          </a:p>
        </p:txBody>
      </p:sp>
      <p:pic>
        <p:nvPicPr>
          <p:cNvPr id="10" name="图片 9">
            <a:extLst>
              <a:ext uri="{FF2B5EF4-FFF2-40B4-BE49-F238E27FC236}">
                <a16:creationId xmlns:a16="http://schemas.microsoft.com/office/drawing/2014/main" id="{F6005072-062C-5C80-291E-7076DFAAE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951" y="2233406"/>
            <a:ext cx="5521864" cy="31127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819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9AAED9A-6EC8-DC68-E182-C333B0CB755F}"/>
              </a:ext>
            </a:extLst>
          </p:cNvPr>
          <p:cNvSpPr/>
          <p:nvPr/>
        </p:nvSpPr>
        <p:spPr>
          <a:xfrm>
            <a:off x="609297" y="1932640"/>
            <a:ext cx="4183070" cy="3978111"/>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3" name="文本框 2">
            <a:extLst>
              <a:ext uri="{FF2B5EF4-FFF2-40B4-BE49-F238E27FC236}">
                <a16:creationId xmlns:a16="http://schemas.microsoft.com/office/drawing/2014/main" id="{4D92A231-84D4-EF6D-A236-9F1EC4648C62}"/>
              </a:ext>
            </a:extLst>
          </p:cNvPr>
          <p:cNvSpPr txBox="1"/>
          <p:nvPr/>
        </p:nvSpPr>
        <p:spPr>
          <a:xfrm>
            <a:off x="2370800" y="428347"/>
            <a:ext cx="3123837" cy="523220"/>
          </a:xfrm>
          <a:prstGeom prst="rect">
            <a:avLst/>
          </a:prstGeom>
          <a:solidFill>
            <a:schemeClr val="bg1"/>
          </a:solidFill>
        </p:spPr>
        <p:txBody>
          <a:bodyPr wrap="square">
            <a:spAutoFit/>
          </a:bodyPr>
          <a:lstStyle/>
          <a:p>
            <a:pPr>
              <a:defRPr/>
            </a:pPr>
            <a:r>
              <a:rPr lang="zh-CN" altLang="en-US" sz="2800" b="1" spc="100" dirty="0">
                <a:solidFill>
                  <a:srgbClr val="0078BA"/>
                </a:solidFill>
                <a:latin typeface="微软雅黑"/>
                <a:ea typeface="微软雅黑"/>
              </a:rPr>
              <a:t>特色创新与意义</a:t>
            </a:r>
          </a:p>
        </p:txBody>
      </p:sp>
      <p:sp>
        <p:nvSpPr>
          <p:cNvPr id="7" name="文本框 6">
            <a:extLst>
              <a:ext uri="{FF2B5EF4-FFF2-40B4-BE49-F238E27FC236}">
                <a16:creationId xmlns:a16="http://schemas.microsoft.com/office/drawing/2014/main" id="{A378A30D-5B71-A47E-743D-0A470C159412}"/>
              </a:ext>
            </a:extLst>
          </p:cNvPr>
          <p:cNvSpPr txBox="1"/>
          <p:nvPr/>
        </p:nvSpPr>
        <p:spPr>
          <a:xfrm>
            <a:off x="695771" y="1785510"/>
            <a:ext cx="4010121" cy="4198393"/>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SRTP</a:t>
            </a:r>
            <a:r>
              <a:rPr lang="zh-CN" altLang="en-US" dirty="0">
                <a:latin typeface="微软雅黑" panose="020B0503020204020204" pitchFamily="34" charset="-122"/>
                <a:ea typeface="微软雅黑" panose="020B0503020204020204" pitchFamily="34" charset="-122"/>
              </a:rPr>
              <a:t>的前半阶段，本项目组投入大量时间精力对卡口的信息纠正处理以及卡口的精细化匹配，许多工作计算机程序难以完成，</a:t>
            </a:r>
            <a:r>
              <a:rPr lang="zh-CN" altLang="en-US" b="1" dirty="0">
                <a:solidFill>
                  <a:srgbClr val="0078BA"/>
                </a:solidFill>
                <a:latin typeface="微软雅黑" panose="020B0503020204020204" pitchFamily="34" charset="-122"/>
                <a:ea typeface="微软雅黑" panose="020B0503020204020204" pitchFamily="34" charset="-122"/>
              </a:rPr>
              <a:t>必须人工比对调整</a:t>
            </a:r>
            <a:r>
              <a:rPr lang="zh-CN" altLang="en-US" dirty="0">
                <a:latin typeface="微软雅黑" panose="020B0503020204020204" pitchFamily="34" charset="-122"/>
                <a:ea typeface="微软雅黑" panose="020B0503020204020204" pitchFamily="34" charset="-122"/>
              </a:rPr>
              <a:t>，通过本项目组的不懈努力，经历了多次人工排查调整，将成都市主城区的</a:t>
            </a:r>
            <a:r>
              <a:rPr lang="en-US" altLang="zh-CN" b="1" dirty="0">
                <a:solidFill>
                  <a:srgbClr val="0078BA"/>
                </a:solidFill>
                <a:latin typeface="微软雅黑" panose="020B0503020204020204" pitchFamily="34" charset="-122"/>
                <a:ea typeface="微软雅黑" panose="020B0503020204020204" pitchFamily="34" charset="-122"/>
              </a:rPr>
              <a:t>5000</a:t>
            </a:r>
            <a:r>
              <a:rPr lang="zh-CN" altLang="en-US" b="1" dirty="0">
                <a:solidFill>
                  <a:srgbClr val="0078BA"/>
                </a:solidFill>
                <a:latin typeface="微软雅黑" panose="020B0503020204020204" pitchFamily="34" charset="-122"/>
                <a:ea typeface="微软雅黑" panose="020B0503020204020204" pitchFamily="34" charset="-122"/>
              </a:rPr>
              <a:t>余个</a:t>
            </a:r>
            <a:r>
              <a:rPr lang="zh-CN" altLang="en-US" dirty="0">
                <a:latin typeface="微软雅黑" panose="020B0503020204020204" pitchFamily="34" charset="-122"/>
                <a:ea typeface="微软雅黑" panose="020B0503020204020204" pitchFamily="34" charset="-122"/>
              </a:rPr>
              <a:t>卡口信息进行修正并匹配到了正确的路段上，为本项目后续研究打下了坚实基础，希望能为成都市的道路交通研究做出贡献。</a:t>
            </a:r>
          </a:p>
        </p:txBody>
      </p:sp>
      <p:sp>
        <p:nvSpPr>
          <p:cNvPr id="2" name="文本框 1">
            <a:extLst>
              <a:ext uri="{FF2B5EF4-FFF2-40B4-BE49-F238E27FC236}">
                <a16:creationId xmlns:a16="http://schemas.microsoft.com/office/drawing/2014/main" id="{FB02D9F2-1470-0593-EB58-6786FC8A25AF}"/>
              </a:ext>
            </a:extLst>
          </p:cNvPr>
          <p:cNvSpPr txBox="1"/>
          <p:nvPr/>
        </p:nvSpPr>
        <p:spPr>
          <a:xfrm>
            <a:off x="609297" y="1211271"/>
            <a:ext cx="3697527" cy="461665"/>
          </a:xfrm>
          <a:prstGeom prst="rect">
            <a:avLst/>
          </a:prstGeom>
          <a:noFill/>
        </p:spPr>
        <p:txBody>
          <a:bodyPr wrap="square">
            <a:spAutoFit/>
          </a:bodyPr>
          <a:lstStyle/>
          <a:p>
            <a:r>
              <a:rPr lang="en-US" altLang="zh-CN" sz="2400" b="1" spc="100" dirty="0">
                <a:solidFill>
                  <a:srgbClr val="0078BA"/>
                </a:solidFill>
                <a:latin typeface="微软雅黑"/>
                <a:ea typeface="微软雅黑"/>
              </a:rPr>
              <a:t>3</a:t>
            </a:r>
            <a:r>
              <a:rPr lang="zh-CN" altLang="en-US" sz="2400" b="1" spc="100" dirty="0">
                <a:solidFill>
                  <a:srgbClr val="0078BA"/>
                </a:solidFill>
                <a:latin typeface="微软雅黑"/>
                <a:ea typeface="微软雅黑"/>
              </a:rPr>
              <a:t>、卡口精细化匹配首创</a:t>
            </a:r>
          </a:p>
        </p:txBody>
      </p:sp>
      <p:sp>
        <p:nvSpPr>
          <p:cNvPr id="11" name="文本框 10">
            <a:extLst>
              <a:ext uri="{FF2B5EF4-FFF2-40B4-BE49-F238E27FC236}">
                <a16:creationId xmlns:a16="http://schemas.microsoft.com/office/drawing/2014/main" id="{2CDD6781-7651-DC83-73C9-EF5DA680BAF1}"/>
              </a:ext>
            </a:extLst>
          </p:cNvPr>
          <p:cNvSpPr txBox="1"/>
          <p:nvPr/>
        </p:nvSpPr>
        <p:spPr>
          <a:xfrm>
            <a:off x="8916465" y="1340463"/>
            <a:ext cx="266623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卡口地理信息错误修复</a:t>
            </a:r>
            <a:endParaRPr lang="zh-CN" altLang="en-US" dirty="0"/>
          </a:p>
        </p:txBody>
      </p:sp>
      <p:sp>
        <p:nvSpPr>
          <p:cNvPr id="12" name="文本框 11">
            <a:extLst>
              <a:ext uri="{FF2B5EF4-FFF2-40B4-BE49-F238E27FC236}">
                <a16:creationId xmlns:a16="http://schemas.microsoft.com/office/drawing/2014/main" id="{9C1293E9-BBCB-17C5-CAAE-79ABBCE97C3C}"/>
              </a:ext>
            </a:extLst>
          </p:cNvPr>
          <p:cNvSpPr txBox="1"/>
          <p:nvPr/>
        </p:nvSpPr>
        <p:spPr>
          <a:xfrm>
            <a:off x="5519113" y="2900285"/>
            <a:ext cx="2748534"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卡口方向信息错误修复</a:t>
            </a:r>
            <a:endParaRPr lang="zh-CN" altLang="en-US" dirty="0"/>
          </a:p>
        </p:txBody>
      </p:sp>
      <p:sp>
        <p:nvSpPr>
          <p:cNvPr id="13" name="文本框 12">
            <a:extLst>
              <a:ext uri="{FF2B5EF4-FFF2-40B4-BE49-F238E27FC236}">
                <a16:creationId xmlns:a16="http://schemas.microsoft.com/office/drawing/2014/main" id="{DD3EB70A-5F91-4AD3-6B33-ACE1E01ED602}"/>
              </a:ext>
            </a:extLst>
          </p:cNvPr>
          <p:cNvSpPr txBox="1"/>
          <p:nvPr/>
        </p:nvSpPr>
        <p:spPr>
          <a:xfrm>
            <a:off x="8916465" y="2900285"/>
            <a:ext cx="287655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卡口车道信息错误修复</a:t>
            </a:r>
            <a:endParaRPr lang="zh-CN" altLang="en-US" dirty="0"/>
          </a:p>
        </p:txBody>
      </p:sp>
      <p:sp>
        <p:nvSpPr>
          <p:cNvPr id="14" name="文本框 13">
            <a:extLst>
              <a:ext uri="{FF2B5EF4-FFF2-40B4-BE49-F238E27FC236}">
                <a16:creationId xmlns:a16="http://schemas.microsoft.com/office/drawing/2014/main" id="{29598EE8-D9E3-1450-D4F9-137030571D95}"/>
              </a:ext>
            </a:extLst>
          </p:cNvPr>
          <p:cNvSpPr txBox="1"/>
          <p:nvPr/>
        </p:nvSpPr>
        <p:spPr>
          <a:xfrm>
            <a:off x="5519113" y="1340463"/>
            <a:ext cx="242773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多余卡口去除</a:t>
            </a:r>
            <a:endParaRPr lang="zh-CN" altLang="en-US" dirty="0"/>
          </a:p>
        </p:txBody>
      </p:sp>
      <p:sp>
        <p:nvSpPr>
          <p:cNvPr id="15" name="文本框 14">
            <a:extLst>
              <a:ext uri="{FF2B5EF4-FFF2-40B4-BE49-F238E27FC236}">
                <a16:creationId xmlns:a16="http://schemas.microsoft.com/office/drawing/2014/main" id="{C817E9D3-E8E2-4ADE-614A-F651420D5A9F}"/>
              </a:ext>
            </a:extLst>
          </p:cNvPr>
          <p:cNvSpPr txBox="1"/>
          <p:nvPr/>
        </p:nvSpPr>
        <p:spPr>
          <a:xfrm>
            <a:off x="5494637" y="4621129"/>
            <a:ext cx="205282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卡口匹配路段</a:t>
            </a:r>
            <a:endParaRPr lang="zh-CN" altLang="en-US" dirty="0"/>
          </a:p>
        </p:txBody>
      </p:sp>
      <p:cxnSp>
        <p:nvCxnSpPr>
          <p:cNvPr id="17" name="直接连接符 16">
            <a:extLst>
              <a:ext uri="{FF2B5EF4-FFF2-40B4-BE49-F238E27FC236}">
                <a16:creationId xmlns:a16="http://schemas.microsoft.com/office/drawing/2014/main" id="{00DC8896-CF57-D672-D2BD-1DB88F58C464}"/>
              </a:ext>
            </a:extLst>
          </p:cNvPr>
          <p:cNvCxnSpPr/>
          <p:nvPr/>
        </p:nvCxnSpPr>
        <p:spPr>
          <a:xfrm flipV="1">
            <a:off x="5655757" y="2134959"/>
            <a:ext cx="1543664" cy="432619"/>
          </a:xfrm>
          <a:prstGeom prst="line">
            <a:avLst/>
          </a:prstGeom>
          <a:ln>
            <a:headEnd type="triangle"/>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06D26D2-5226-E950-3364-563AFFCAF1EF}"/>
              </a:ext>
            </a:extLst>
          </p:cNvPr>
          <p:cNvCxnSpPr/>
          <p:nvPr/>
        </p:nvCxnSpPr>
        <p:spPr>
          <a:xfrm flipV="1">
            <a:off x="5655757" y="2366083"/>
            <a:ext cx="1543664" cy="432619"/>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19" name="菱形 18">
            <a:extLst>
              <a:ext uri="{FF2B5EF4-FFF2-40B4-BE49-F238E27FC236}">
                <a16:creationId xmlns:a16="http://schemas.microsoft.com/office/drawing/2014/main" id="{6CE58B60-21BF-6D56-5A92-E4B1BCEA35CD}"/>
              </a:ext>
            </a:extLst>
          </p:cNvPr>
          <p:cNvSpPr/>
          <p:nvPr/>
        </p:nvSpPr>
        <p:spPr>
          <a:xfrm>
            <a:off x="6113509" y="2378013"/>
            <a:ext cx="196645" cy="19664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62F63825-05B7-D394-D761-FF02E54ED369}"/>
              </a:ext>
            </a:extLst>
          </p:cNvPr>
          <p:cNvSpPr/>
          <p:nvPr/>
        </p:nvSpPr>
        <p:spPr>
          <a:xfrm>
            <a:off x="6608884" y="2469255"/>
            <a:ext cx="196645" cy="19664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21" name="菱形 20">
            <a:extLst>
              <a:ext uri="{FF2B5EF4-FFF2-40B4-BE49-F238E27FC236}">
                <a16:creationId xmlns:a16="http://schemas.microsoft.com/office/drawing/2014/main" id="{6A25C4B2-D9A1-A49A-3306-2F40E21E8625}"/>
              </a:ext>
            </a:extLst>
          </p:cNvPr>
          <p:cNvSpPr/>
          <p:nvPr/>
        </p:nvSpPr>
        <p:spPr>
          <a:xfrm>
            <a:off x="5633525" y="1811379"/>
            <a:ext cx="196645" cy="196645"/>
          </a:xfrm>
          <a:prstGeom prst="diamond">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4F01508B-F451-264F-E646-7B0C9A62AE0E}"/>
              </a:ext>
            </a:extLst>
          </p:cNvPr>
          <p:cNvCxnSpPr>
            <a:cxnSpLocks/>
          </p:cNvCxnSpPr>
          <p:nvPr/>
        </p:nvCxnSpPr>
        <p:spPr>
          <a:xfrm>
            <a:off x="5655757" y="1862080"/>
            <a:ext cx="203899" cy="641237"/>
          </a:xfrm>
          <a:prstGeom prst="line">
            <a:avLst/>
          </a:prstGeom>
        </p:spPr>
        <p:style>
          <a:lnRef idx="2">
            <a:schemeClr val="accent3"/>
          </a:lnRef>
          <a:fillRef idx="0">
            <a:schemeClr val="accent3"/>
          </a:fillRef>
          <a:effectRef idx="1">
            <a:schemeClr val="accent3"/>
          </a:effectRef>
          <a:fontRef idx="minor">
            <a:schemeClr val="tx1"/>
          </a:fontRef>
        </p:style>
      </p:cxnSp>
      <p:cxnSp>
        <p:nvCxnSpPr>
          <p:cNvPr id="29" name="直接连接符 28">
            <a:extLst>
              <a:ext uri="{FF2B5EF4-FFF2-40B4-BE49-F238E27FC236}">
                <a16:creationId xmlns:a16="http://schemas.microsoft.com/office/drawing/2014/main" id="{9638B281-C3D3-774C-19DE-9C1EFD47CA14}"/>
              </a:ext>
            </a:extLst>
          </p:cNvPr>
          <p:cNvCxnSpPr>
            <a:cxnSpLocks/>
          </p:cNvCxnSpPr>
          <p:nvPr/>
        </p:nvCxnSpPr>
        <p:spPr>
          <a:xfrm>
            <a:off x="5830817" y="1833351"/>
            <a:ext cx="203899" cy="641237"/>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直接连接符 30">
            <a:extLst>
              <a:ext uri="{FF2B5EF4-FFF2-40B4-BE49-F238E27FC236}">
                <a16:creationId xmlns:a16="http://schemas.microsoft.com/office/drawing/2014/main" id="{93165688-5C15-AFB5-193E-AAEA8B00F9B5}"/>
              </a:ext>
            </a:extLst>
          </p:cNvPr>
          <p:cNvCxnSpPr/>
          <p:nvPr/>
        </p:nvCxnSpPr>
        <p:spPr>
          <a:xfrm flipV="1">
            <a:off x="9399082" y="2134959"/>
            <a:ext cx="1543664" cy="432619"/>
          </a:xfrm>
          <a:prstGeom prst="line">
            <a:avLst/>
          </a:prstGeom>
          <a:ln>
            <a:headEnd type="triangle"/>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225A0567-386C-EFF6-1F5C-F1C01C3967DC}"/>
              </a:ext>
            </a:extLst>
          </p:cNvPr>
          <p:cNvCxnSpPr/>
          <p:nvPr/>
        </p:nvCxnSpPr>
        <p:spPr>
          <a:xfrm flipV="1">
            <a:off x="9399082" y="2366083"/>
            <a:ext cx="1543664" cy="432619"/>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33" name="菱形 32">
            <a:extLst>
              <a:ext uri="{FF2B5EF4-FFF2-40B4-BE49-F238E27FC236}">
                <a16:creationId xmlns:a16="http://schemas.microsoft.com/office/drawing/2014/main" id="{F4B8B4E1-3955-0961-AC9F-CF1DA26B301D}"/>
              </a:ext>
            </a:extLst>
          </p:cNvPr>
          <p:cNvSpPr/>
          <p:nvPr/>
        </p:nvSpPr>
        <p:spPr>
          <a:xfrm>
            <a:off x="9856834" y="2378013"/>
            <a:ext cx="196645" cy="19664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4" name="菱形 33">
            <a:extLst>
              <a:ext uri="{FF2B5EF4-FFF2-40B4-BE49-F238E27FC236}">
                <a16:creationId xmlns:a16="http://schemas.microsoft.com/office/drawing/2014/main" id="{9753906B-61E4-A66B-6656-346D149FAF1E}"/>
              </a:ext>
            </a:extLst>
          </p:cNvPr>
          <p:cNvSpPr/>
          <p:nvPr/>
        </p:nvSpPr>
        <p:spPr>
          <a:xfrm>
            <a:off x="10352209" y="2469255"/>
            <a:ext cx="196645" cy="19664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5" name="菱形 34">
            <a:extLst>
              <a:ext uri="{FF2B5EF4-FFF2-40B4-BE49-F238E27FC236}">
                <a16:creationId xmlns:a16="http://schemas.microsoft.com/office/drawing/2014/main" id="{9651C3E4-2105-4C0E-DF3B-74D22C0941CA}"/>
              </a:ext>
            </a:extLst>
          </p:cNvPr>
          <p:cNvSpPr/>
          <p:nvPr/>
        </p:nvSpPr>
        <p:spPr>
          <a:xfrm>
            <a:off x="9376850" y="1811379"/>
            <a:ext cx="196645" cy="196645"/>
          </a:xfrm>
          <a:prstGeom prst="diamond">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08A61196-BC1A-E998-5107-97E3B9FC05E5}"/>
              </a:ext>
            </a:extLst>
          </p:cNvPr>
          <p:cNvCxnSpPr>
            <a:cxnSpLocks/>
          </p:cNvCxnSpPr>
          <p:nvPr/>
        </p:nvCxnSpPr>
        <p:spPr>
          <a:xfrm>
            <a:off x="9399082" y="1862080"/>
            <a:ext cx="203899" cy="641237"/>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直接连接符 36">
            <a:extLst>
              <a:ext uri="{FF2B5EF4-FFF2-40B4-BE49-F238E27FC236}">
                <a16:creationId xmlns:a16="http://schemas.microsoft.com/office/drawing/2014/main" id="{8A01B88B-F7B4-FADD-9703-20A63960B6FD}"/>
              </a:ext>
            </a:extLst>
          </p:cNvPr>
          <p:cNvCxnSpPr>
            <a:cxnSpLocks/>
          </p:cNvCxnSpPr>
          <p:nvPr/>
        </p:nvCxnSpPr>
        <p:spPr>
          <a:xfrm>
            <a:off x="9574142" y="1833351"/>
            <a:ext cx="203899" cy="641237"/>
          </a:xfrm>
          <a:prstGeom prst="line">
            <a:avLst/>
          </a:prstGeom>
        </p:spPr>
        <p:style>
          <a:lnRef idx="2">
            <a:schemeClr val="accent3"/>
          </a:lnRef>
          <a:fillRef idx="0">
            <a:schemeClr val="accent3"/>
          </a:fillRef>
          <a:effectRef idx="1">
            <a:schemeClr val="accent3"/>
          </a:effectRef>
          <a:fontRef idx="minor">
            <a:schemeClr val="tx1"/>
          </a:fontRef>
        </p:style>
      </p:cxnSp>
      <p:sp>
        <p:nvSpPr>
          <p:cNvPr id="41" name="文本框 40">
            <a:extLst>
              <a:ext uri="{FF2B5EF4-FFF2-40B4-BE49-F238E27FC236}">
                <a16:creationId xmlns:a16="http://schemas.microsoft.com/office/drawing/2014/main" id="{4DDB28F3-1F35-BA1E-73DD-F2D0525443D7}"/>
              </a:ext>
            </a:extLst>
          </p:cNvPr>
          <p:cNvSpPr txBox="1"/>
          <p:nvPr/>
        </p:nvSpPr>
        <p:spPr>
          <a:xfrm>
            <a:off x="5966987" y="1742020"/>
            <a:ext cx="55409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删除</a:t>
            </a:r>
          </a:p>
        </p:txBody>
      </p:sp>
      <p:sp>
        <p:nvSpPr>
          <p:cNvPr id="42" name="文本框 41">
            <a:extLst>
              <a:ext uri="{FF2B5EF4-FFF2-40B4-BE49-F238E27FC236}">
                <a16:creationId xmlns:a16="http://schemas.microsoft.com/office/drawing/2014/main" id="{B8B9F7A5-C4CD-868F-76A0-105A31B6AFB7}"/>
              </a:ext>
            </a:extLst>
          </p:cNvPr>
          <p:cNvSpPr txBox="1"/>
          <p:nvPr/>
        </p:nvSpPr>
        <p:spPr>
          <a:xfrm>
            <a:off x="9673874" y="1742020"/>
            <a:ext cx="55409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修复</a:t>
            </a:r>
          </a:p>
        </p:txBody>
      </p:sp>
      <p:cxnSp>
        <p:nvCxnSpPr>
          <p:cNvPr id="44" name="直接箭头连接符 43">
            <a:extLst>
              <a:ext uri="{FF2B5EF4-FFF2-40B4-BE49-F238E27FC236}">
                <a16:creationId xmlns:a16="http://schemas.microsoft.com/office/drawing/2014/main" id="{D61157B9-5329-82EC-8BE0-1D870D39D2F0}"/>
              </a:ext>
            </a:extLst>
          </p:cNvPr>
          <p:cNvCxnSpPr>
            <a:cxnSpLocks/>
          </p:cNvCxnSpPr>
          <p:nvPr/>
        </p:nvCxnSpPr>
        <p:spPr>
          <a:xfrm>
            <a:off x="9547399" y="1938165"/>
            <a:ext cx="676089" cy="34288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5" name="菱形 44">
            <a:extLst>
              <a:ext uri="{FF2B5EF4-FFF2-40B4-BE49-F238E27FC236}">
                <a16:creationId xmlns:a16="http://schemas.microsoft.com/office/drawing/2014/main" id="{AB0E4FD1-7DDA-06D4-138E-E2CA105E877E}"/>
              </a:ext>
            </a:extLst>
          </p:cNvPr>
          <p:cNvSpPr/>
          <p:nvPr/>
        </p:nvSpPr>
        <p:spPr>
          <a:xfrm>
            <a:off x="10201903" y="2229324"/>
            <a:ext cx="196645" cy="196645"/>
          </a:xfrm>
          <a:prstGeom prst="diamond">
            <a:avLst/>
          </a:prstGeom>
          <a:noFill/>
          <a:ln>
            <a:solidFill>
              <a:srgbClr val="70AD47"/>
            </a:solidFill>
            <a:prstDash val="sys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66221FEE-0084-CAC4-20EB-9F746E244171}"/>
              </a:ext>
            </a:extLst>
          </p:cNvPr>
          <p:cNvCxnSpPr/>
          <p:nvPr/>
        </p:nvCxnSpPr>
        <p:spPr>
          <a:xfrm flipV="1">
            <a:off x="5673781" y="3726379"/>
            <a:ext cx="1543664" cy="432619"/>
          </a:xfrm>
          <a:prstGeom prst="line">
            <a:avLst/>
          </a:prstGeom>
          <a:ln>
            <a:headEnd type="triangle"/>
          </a:ln>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6957939A-BCA7-F580-6BB1-45AB3CD0B30C}"/>
              </a:ext>
            </a:extLst>
          </p:cNvPr>
          <p:cNvCxnSpPr/>
          <p:nvPr/>
        </p:nvCxnSpPr>
        <p:spPr>
          <a:xfrm flipV="1">
            <a:off x="5673781" y="3957503"/>
            <a:ext cx="1543664" cy="432619"/>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48" name="菱形 47">
            <a:extLst>
              <a:ext uri="{FF2B5EF4-FFF2-40B4-BE49-F238E27FC236}">
                <a16:creationId xmlns:a16="http://schemas.microsoft.com/office/drawing/2014/main" id="{AF17200B-AE9A-9ADB-7274-4591B6F998B0}"/>
              </a:ext>
            </a:extLst>
          </p:cNvPr>
          <p:cNvSpPr/>
          <p:nvPr/>
        </p:nvSpPr>
        <p:spPr>
          <a:xfrm>
            <a:off x="6131533" y="3969433"/>
            <a:ext cx="196645" cy="19664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9" name="菱形 48">
            <a:extLst>
              <a:ext uri="{FF2B5EF4-FFF2-40B4-BE49-F238E27FC236}">
                <a16:creationId xmlns:a16="http://schemas.microsoft.com/office/drawing/2014/main" id="{8B713F62-5B33-F9E4-042C-FAEA5C7DB33A}"/>
              </a:ext>
            </a:extLst>
          </p:cNvPr>
          <p:cNvSpPr/>
          <p:nvPr/>
        </p:nvSpPr>
        <p:spPr>
          <a:xfrm>
            <a:off x="6626908" y="4060675"/>
            <a:ext cx="196645" cy="19664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50" name="菱形 49">
            <a:extLst>
              <a:ext uri="{FF2B5EF4-FFF2-40B4-BE49-F238E27FC236}">
                <a16:creationId xmlns:a16="http://schemas.microsoft.com/office/drawing/2014/main" id="{22E9E0F3-12E4-D7DC-737D-EFCD8A6CF9F1}"/>
              </a:ext>
            </a:extLst>
          </p:cNvPr>
          <p:cNvSpPr/>
          <p:nvPr/>
        </p:nvSpPr>
        <p:spPr>
          <a:xfrm>
            <a:off x="6430263" y="3792547"/>
            <a:ext cx="196645" cy="196645"/>
          </a:xfrm>
          <a:prstGeom prst="diamond">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572BA405-BD67-E6D6-0D23-D2219CFCFFBE}"/>
              </a:ext>
            </a:extLst>
          </p:cNvPr>
          <p:cNvCxnSpPr>
            <a:cxnSpLocks/>
          </p:cNvCxnSpPr>
          <p:nvPr/>
        </p:nvCxnSpPr>
        <p:spPr>
          <a:xfrm>
            <a:off x="5673781" y="3453500"/>
            <a:ext cx="203899" cy="641237"/>
          </a:xfrm>
          <a:prstGeom prst="line">
            <a:avLst/>
          </a:prstGeom>
        </p:spPr>
        <p:style>
          <a:lnRef idx="2">
            <a:schemeClr val="accent3"/>
          </a:lnRef>
          <a:fillRef idx="0">
            <a:schemeClr val="accent3"/>
          </a:fillRef>
          <a:effectRef idx="1">
            <a:schemeClr val="accent3"/>
          </a:effectRef>
          <a:fontRef idx="minor">
            <a:schemeClr val="tx1"/>
          </a:fontRef>
        </p:style>
      </p:cxnSp>
      <p:cxnSp>
        <p:nvCxnSpPr>
          <p:cNvPr id="52" name="直接连接符 51">
            <a:extLst>
              <a:ext uri="{FF2B5EF4-FFF2-40B4-BE49-F238E27FC236}">
                <a16:creationId xmlns:a16="http://schemas.microsoft.com/office/drawing/2014/main" id="{E2155DC3-6409-606A-4551-BEA630CD31EE}"/>
              </a:ext>
            </a:extLst>
          </p:cNvPr>
          <p:cNvCxnSpPr>
            <a:cxnSpLocks/>
          </p:cNvCxnSpPr>
          <p:nvPr/>
        </p:nvCxnSpPr>
        <p:spPr>
          <a:xfrm>
            <a:off x="5848841" y="3424771"/>
            <a:ext cx="203899" cy="641237"/>
          </a:xfrm>
          <a:prstGeom prst="line">
            <a:avLst/>
          </a:prstGeom>
        </p:spPr>
        <p:style>
          <a:lnRef idx="2">
            <a:schemeClr val="accent3"/>
          </a:lnRef>
          <a:fillRef idx="0">
            <a:schemeClr val="accent3"/>
          </a:fillRef>
          <a:effectRef idx="1">
            <a:schemeClr val="accent3"/>
          </a:effectRef>
          <a:fontRef idx="minor">
            <a:schemeClr val="tx1"/>
          </a:fontRef>
        </p:style>
      </p:cxnSp>
      <p:sp>
        <p:nvSpPr>
          <p:cNvPr id="53" name="文本框 52">
            <a:extLst>
              <a:ext uri="{FF2B5EF4-FFF2-40B4-BE49-F238E27FC236}">
                <a16:creationId xmlns:a16="http://schemas.microsoft.com/office/drawing/2014/main" id="{681B1B95-A0E7-056E-DD59-7DCC09F682B1}"/>
              </a:ext>
            </a:extLst>
          </p:cNvPr>
          <p:cNvSpPr txBox="1"/>
          <p:nvPr/>
        </p:nvSpPr>
        <p:spPr>
          <a:xfrm>
            <a:off x="6805529" y="3555350"/>
            <a:ext cx="55409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修复</a:t>
            </a:r>
          </a:p>
        </p:txBody>
      </p:sp>
      <p:cxnSp>
        <p:nvCxnSpPr>
          <p:cNvPr id="56" name="直接箭头连接符 55">
            <a:extLst>
              <a:ext uri="{FF2B5EF4-FFF2-40B4-BE49-F238E27FC236}">
                <a16:creationId xmlns:a16="http://schemas.microsoft.com/office/drawing/2014/main" id="{007D3A21-E0DD-D0B8-C6F0-17C1C3D48C65}"/>
              </a:ext>
            </a:extLst>
          </p:cNvPr>
          <p:cNvCxnSpPr>
            <a:cxnSpLocks/>
          </p:cNvCxnSpPr>
          <p:nvPr/>
        </p:nvCxnSpPr>
        <p:spPr>
          <a:xfrm>
            <a:off x="6579706" y="3928858"/>
            <a:ext cx="225823" cy="60334"/>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9" name="菱形 58">
            <a:extLst>
              <a:ext uri="{FF2B5EF4-FFF2-40B4-BE49-F238E27FC236}">
                <a16:creationId xmlns:a16="http://schemas.microsoft.com/office/drawing/2014/main" id="{1714D18B-E9C2-C73E-F702-BE61A556A989}"/>
              </a:ext>
            </a:extLst>
          </p:cNvPr>
          <p:cNvSpPr/>
          <p:nvPr/>
        </p:nvSpPr>
        <p:spPr>
          <a:xfrm>
            <a:off x="6807786" y="3935969"/>
            <a:ext cx="196645" cy="196645"/>
          </a:xfrm>
          <a:prstGeom prst="diamond">
            <a:avLst/>
          </a:prstGeom>
          <a:noFill/>
          <a:ln>
            <a:solidFill>
              <a:srgbClr val="70AD47"/>
            </a:solidFill>
            <a:prstDash val="sysDash"/>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cxnSp>
        <p:nvCxnSpPr>
          <p:cNvPr id="60" name="直接连接符 59">
            <a:extLst>
              <a:ext uri="{FF2B5EF4-FFF2-40B4-BE49-F238E27FC236}">
                <a16:creationId xmlns:a16="http://schemas.microsoft.com/office/drawing/2014/main" id="{71CAC03A-96A9-9AFD-7237-E29910C7C341}"/>
              </a:ext>
            </a:extLst>
          </p:cNvPr>
          <p:cNvCxnSpPr/>
          <p:nvPr/>
        </p:nvCxnSpPr>
        <p:spPr>
          <a:xfrm flipV="1">
            <a:off x="9399082" y="3726379"/>
            <a:ext cx="1543664" cy="432619"/>
          </a:xfrm>
          <a:prstGeom prst="line">
            <a:avLst/>
          </a:prstGeom>
          <a:ln>
            <a:headEnd type="triangle"/>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318E4B72-95A6-8DCE-D352-89E21AE26303}"/>
              </a:ext>
            </a:extLst>
          </p:cNvPr>
          <p:cNvCxnSpPr/>
          <p:nvPr/>
        </p:nvCxnSpPr>
        <p:spPr>
          <a:xfrm flipV="1">
            <a:off x="9399082" y="3957503"/>
            <a:ext cx="1543664" cy="432619"/>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62" name="菱形 61">
            <a:extLst>
              <a:ext uri="{FF2B5EF4-FFF2-40B4-BE49-F238E27FC236}">
                <a16:creationId xmlns:a16="http://schemas.microsoft.com/office/drawing/2014/main" id="{79B794AF-7785-DB4C-81A9-4EF3EAB3AB6B}"/>
              </a:ext>
            </a:extLst>
          </p:cNvPr>
          <p:cNvSpPr/>
          <p:nvPr/>
        </p:nvSpPr>
        <p:spPr>
          <a:xfrm>
            <a:off x="9856834" y="3969433"/>
            <a:ext cx="196645" cy="19664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C896BF0A-C24C-EBC3-E29A-9EB31D9CF12D}"/>
              </a:ext>
            </a:extLst>
          </p:cNvPr>
          <p:cNvSpPr/>
          <p:nvPr/>
        </p:nvSpPr>
        <p:spPr>
          <a:xfrm>
            <a:off x="10352209" y="4060675"/>
            <a:ext cx="196645" cy="196645"/>
          </a:xfrm>
          <a:prstGeom prst="diamond">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64" name="菱形 63">
            <a:extLst>
              <a:ext uri="{FF2B5EF4-FFF2-40B4-BE49-F238E27FC236}">
                <a16:creationId xmlns:a16="http://schemas.microsoft.com/office/drawing/2014/main" id="{2F481900-AF76-C62A-7F1C-D04C30DADDCB}"/>
              </a:ext>
            </a:extLst>
          </p:cNvPr>
          <p:cNvSpPr/>
          <p:nvPr/>
        </p:nvSpPr>
        <p:spPr>
          <a:xfrm>
            <a:off x="10155564" y="3792547"/>
            <a:ext cx="196645" cy="196645"/>
          </a:xfrm>
          <a:prstGeom prst="diamond">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0BA46D2F-86CE-076F-403D-D39F3E9E1379}"/>
              </a:ext>
            </a:extLst>
          </p:cNvPr>
          <p:cNvCxnSpPr>
            <a:cxnSpLocks/>
          </p:cNvCxnSpPr>
          <p:nvPr/>
        </p:nvCxnSpPr>
        <p:spPr>
          <a:xfrm>
            <a:off x="9399082" y="3453500"/>
            <a:ext cx="203899" cy="641237"/>
          </a:xfrm>
          <a:prstGeom prst="line">
            <a:avLst/>
          </a:prstGeom>
        </p:spPr>
        <p:style>
          <a:lnRef idx="2">
            <a:schemeClr val="accent3"/>
          </a:lnRef>
          <a:fillRef idx="0">
            <a:schemeClr val="accent3"/>
          </a:fillRef>
          <a:effectRef idx="1">
            <a:schemeClr val="accent3"/>
          </a:effectRef>
          <a:fontRef idx="minor">
            <a:schemeClr val="tx1"/>
          </a:fontRef>
        </p:style>
      </p:cxnSp>
      <p:cxnSp>
        <p:nvCxnSpPr>
          <p:cNvPr id="66" name="直接连接符 65">
            <a:extLst>
              <a:ext uri="{FF2B5EF4-FFF2-40B4-BE49-F238E27FC236}">
                <a16:creationId xmlns:a16="http://schemas.microsoft.com/office/drawing/2014/main" id="{F2534CF7-747C-D7D1-0DA0-4D35324F3D2B}"/>
              </a:ext>
            </a:extLst>
          </p:cNvPr>
          <p:cNvCxnSpPr>
            <a:cxnSpLocks/>
          </p:cNvCxnSpPr>
          <p:nvPr/>
        </p:nvCxnSpPr>
        <p:spPr>
          <a:xfrm>
            <a:off x="9574142" y="3424771"/>
            <a:ext cx="203899" cy="641237"/>
          </a:xfrm>
          <a:prstGeom prst="line">
            <a:avLst/>
          </a:prstGeom>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49ED519A-B4B1-5AB6-6098-75A6D9EEDE2B}"/>
                  </a:ext>
                </a:extLst>
              </p:cNvPr>
              <p:cNvSpPr txBox="1"/>
              <p:nvPr/>
            </p:nvSpPr>
            <p:spPr>
              <a:xfrm>
                <a:off x="10012014" y="3433184"/>
                <a:ext cx="161676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修改车道数</a:t>
                </a:r>
                <a:r>
                  <a:rPr lang="en-US" altLang="zh-CN" sz="1400" dirty="0">
                    <a:latin typeface="微软雅黑" panose="020B0503020204020204" pitchFamily="34" charset="-122"/>
                    <a:ea typeface="微软雅黑" panose="020B0503020204020204" pitchFamily="34" charset="-122"/>
                  </a:rPr>
                  <a:t>6</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m:t>
                    </m:r>
                  </m:oMath>
                </a14:m>
                <a:r>
                  <a:rPr lang="en-US" altLang="zh-CN" sz="1400" dirty="0">
                    <a:latin typeface="微软雅黑" panose="020B0503020204020204" pitchFamily="34" charset="-122"/>
                    <a:ea typeface="微软雅黑" panose="020B0503020204020204" pitchFamily="34" charset="-122"/>
                  </a:rPr>
                  <a:t>4</a:t>
                </a:r>
                <a:endParaRPr lang="zh-CN" altLang="en-US" sz="1400" dirty="0">
                  <a:latin typeface="微软雅黑" panose="020B0503020204020204" pitchFamily="34" charset="-122"/>
                  <a:ea typeface="微软雅黑" panose="020B0503020204020204" pitchFamily="34" charset="-122"/>
                </a:endParaRPr>
              </a:p>
            </p:txBody>
          </p:sp>
        </mc:Choice>
        <mc:Fallback xmlns="">
          <p:sp>
            <p:nvSpPr>
              <p:cNvPr id="67" name="文本框 66">
                <a:extLst>
                  <a:ext uri="{FF2B5EF4-FFF2-40B4-BE49-F238E27FC236}">
                    <a16:creationId xmlns:a16="http://schemas.microsoft.com/office/drawing/2014/main" id="{49ED519A-B4B1-5AB6-6098-75A6D9EEDE2B}"/>
                  </a:ext>
                </a:extLst>
              </p:cNvPr>
              <p:cNvSpPr txBox="1">
                <a:spLocks noRot="1" noChangeAspect="1" noMove="1" noResize="1" noEditPoints="1" noAdjustHandles="1" noChangeArrowheads="1" noChangeShapeType="1" noTextEdit="1"/>
              </p:cNvSpPr>
              <p:nvPr/>
            </p:nvSpPr>
            <p:spPr>
              <a:xfrm>
                <a:off x="10012014" y="3433184"/>
                <a:ext cx="1616765" cy="307777"/>
              </a:xfrm>
              <a:prstGeom prst="rect">
                <a:avLst/>
              </a:prstGeom>
              <a:blipFill>
                <a:blip r:embed="rId3"/>
                <a:stretch>
                  <a:fillRect l="-1128" t="-3922" b="-19608"/>
                </a:stretch>
              </a:blipFill>
            </p:spPr>
            <p:txBody>
              <a:bodyPr/>
              <a:lstStyle/>
              <a:p>
                <a:r>
                  <a:rPr lang="zh-CN" altLang="en-US">
                    <a:noFill/>
                  </a:rPr>
                  <a:t> </a:t>
                </a:r>
              </a:p>
            </p:txBody>
          </p:sp>
        </mc:Fallback>
      </mc:AlternateContent>
      <p:sp>
        <p:nvSpPr>
          <p:cNvPr id="70" name="文本框 69">
            <a:extLst>
              <a:ext uri="{FF2B5EF4-FFF2-40B4-BE49-F238E27FC236}">
                <a16:creationId xmlns:a16="http://schemas.microsoft.com/office/drawing/2014/main" id="{662539AC-0C2A-8140-5906-E0A008E1B06B}"/>
              </a:ext>
            </a:extLst>
          </p:cNvPr>
          <p:cNvSpPr txBox="1"/>
          <p:nvPr/>
        </p:nvSpPr>
        <p:spPr>
          <a:xfrm>
            <a:off x="10011843" y="4185517"/>
            <a:ext cx="161676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双向四车道</a:t>
            </a:r>
          </a:p>
        </p:txBody>
      </p:sp>
      <p:cxnSp>
        <p:nvCxnSpPr>
          <p:cNvPr id="71" name="直接箭头连接符 70">
            <a:extLst>
              <a:ext uri="{FF2B5EF4-FFF2-40B4-BE49-F238E27FC236}">
                <a16:creationId xmlns:a16="http://schemas.microsoft.com/office/drawing/2014/main" id="{61797258-B0DC-BEA2-1DA0-1D7262B738C8}"/>
              </a:ext>
            </a:extLst>
          </p:cNvPr>
          <p:cNvCxnSpPr>
            <a:cxnSpLocks/>
            <a:endCxn id="64" idx="0"/>
          </p:cNvCxnSpPr>
          <p:nvPr/>
        </p:nvCxnSpPr>
        <p:spPr>
          <a:xfrm flipH="1">
            <a:off x="10253887" y="3690963"/>
            <a:ext cx="144661" cy="101584"/>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aphicFrame>
        <p:nvGraphicFramePr>
          <p:cNvPr id="74" name="表格 73">
            <a:extLst>
              <a:ext uri="{FF2B5EF4-FFF2-40B4-BE49-F238E27FC236}">
                <a16:creationId xmlns:a16="http://schemas.microsoft.com/office/drawing/2014/main" id="{D3574C53-677D-948B-272E-641383EAF217}"/>
              </a:ext>
            </a:extLst>
          </p:cNvPr>
          <p:cNvGraphicFramePr>
            <a:graphicFrameLocks noGrp="1"/>
          </p:cNvGraphicFramePr>
          <p:nvPr>
            <p:extLst>
              <p:ext uri="{D42A27DB-BD31-4B8C-83A1-F6EECF244321}">
                <p14:modId xmlns:p14="http://schemas.microsoft.com/office/powerpoint/2010/main" val="2612776202"/>
              </p:ext>
            </p:extLst>
          </p:nvPr>
        </p:nvGraphicFramePr>
        <p:xfrm>
          <a:off x="4865742" y="4963585"/>
          <a:ext cx="7241871" cy="1115124"/>
        </p:xfrm>
        <a:graphic>
          <a:graphicData uri="http://schemas.openxmlformats.org/drawingml/2006/table">
            <a:tbl>
              <a:tblPr firstRow="1" firstCol="1" bandRow="1"/>
              <a:tblGrid>
                <a:gridCol w="730565">
                  <a:extLst>
                    <a:ext uri="{9D8B030D-6E8A-4147-A177-3AD203B41FA5}">
                      <a16:colId xmlns:a16="http://schemas.microsoft.com/office/drawing/2014/main" val="3931856514"/>
                    </a:ext>
                  </a:extLst>
                </a:gridCol>
                <a:gridCol w="1110051">
                  <a:extLst>
                    <a:ext uri="{9D8B030D-6E8A-4147-A177-3AD203B41FA5}">
                      <a16:colId xmlns:a16="http://schemas.microsoft.com/office/drawing/2014/main" val="3809358334"/>
                    </a:ext>
                  </a:extLst>
                </a:gridCol>
                <a:gridCol w="2409344">
                  <a:extLst>
                    <a:ext uri="{9D8B030D-6E8A-4147-A177-3AD203B41FA5}">
                      <a16:colId xmlns:a16="http://schemas.microsoft.com/office/drawing/2014/main" val="3136667940"/>
                    </a:ext>
                  </a:extLst>
                </a:gridCol>
                <a:gridCol w="731312">
                  <a:extLst>
                    <a:ext uri="{9D8B030D-6E8A-4147-A177-3AD203B41FA5}">
                      <a16:colId xmlns:a16="http://schemas.microsoft.com/office/drawing/2014/main" val="903198825"/>
                    </a:ext>
                  </a:extLst>
                </a:gridCol>
                <a:gridCol w="821266">
                  <a:extLst>
                    <a:ext uri="{9D8B030D-6E8A-4147-A177-3AD203B41FA5}">
                      <a16:colId xmlns:a16="http://schemas.microsoft.com/office/drawing/2014/main" val="3237099307"/>
                    </a:ext>
                  </a:extLst>
                </a:gridCol>
                <a:gridCol w="1439333">
                  <a:extLst>
                    <a:ext uri="{9D8B030D-6E8A-4147-A177-3AD203B41FA5}">
                      <a16:colId xmlns:a16="http://schemas.microsoft.com/office/drawing/2014/main" val="2655303836"/>
                    </a:ext>
                  </a:extLst>
                </a:gridCol>
              </a:tblGrid>
              <a:tr h="165100">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编号</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系统编号</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设备名称</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设备方向</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拍摄车道</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altLang="en-US" sz="105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匹配到的路段编号</a:t>
                      </a:r>
                      <a:endParaRPr lang="zh-CN" sz="105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774340"/>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3013-722001</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1">
                        <a:lnSpc>
                          <a:spcPct val="150000"/>
                        </a:lnSpc>
                      </a:pPr>
                      <a:r>
                        <a:rPr lang="zh-CN" sz="900" kern="0">
                          <a:effectLst/>
                          <a:latin typeface="Times New Roman" panose="02020603050405020304" pitchFamily="18" charset="0"/>
                          <a:ea typeface="宋体" panose="02010600030101010101" pitchFamily="2" charset="-122"/>
                          <a:cs typeface="Times New Roman" panose="02020603050405020304" pitchFamily="18" charset="0"/>
                        </a:rPr>
                        <a:t>二环高架路内侧</a:t>
                      </a:r>
                      <a:r>
                        <a:rPr lang="en-US" sz="900" kern="0">
                          <a:effectLst/>
                          <a:latin typeface="Times New Roman" panose="02020603050405020304" pitchFamily="18" charset="0"/>
                          <a:ea typeface="宋体" panose="02010600030101010101" pitchFamily="2" charset="-122"/>
                          <a:cs typeface="Times New Roman" panose="02020603050405020304" pitchFamily="18" charset="0"/>
                        </a:rPr>
                        <a:t>2km+762m</a:t>
                      </a:r>
                      <a:r>
                        <a:rPr lang="zh-CN" sz="900" kern="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900303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1">
                        <a:lnSpc>
                          <a:spcPct val="150000"/>
                        </a:lnSpc>
                      </a:pPr>
                      <a:r>
                        <a:rPr lang="en-US" sz="900" b="1" kern="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51</a:t>
                      </a:r>
                      <a:endParaRPr lang="zh-CN" sz="105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03340601"/>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3014-722115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zh-CN" sz="900" kern="0">
                          <a:effectLst/>
                          <a:latin typeface="Times New Roman" panose="02020603050405020304" pitchFamily="18" charset="0"/>
                          <a:ea typeface="宋体" panose="02010600030101010101" pitchFamily="2" charset="-122"/>
                          <a:cs typeface="Times New Roman" panose="02020603050405020304" pitchFamily="18" charset="0"/>
                        </a:rPr>
                        <a:t>二环高架路外侧</a:t>
                      </a:r>
                      <a:r>
                        <a:rPr lang="en-US" sz="900" kern="0">
                          <a:effectLst/>
                          <a:latin typeface="Times New Roman" panose="02020603050405020304" pitchFamily="18" charset="0"/>
                          <a:ea typeface="宋体" panose="02010600030101010101" pitchFamily="2" charset="-122"/>
                          <a:cs typeface="Times New Roman" panose="02020603050405020304" pitchFamily="18" charset="0"/>
                        </a:rPr>
                        <a:t>19km+74m</a:t>
                      </a:r>
                      <a:r>
                        <a:rPr lang="zh-CN" sz="900" kern="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900304</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b="1" kern="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397</a:t>
                      </a:r>
                      <a:endParaRPr lang="zh-CN" sz="105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924094335"/>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3014-722148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zh-CN" sz="900" kern="0">
                          <a:effectLst/>
                          <a:latin typeface="Times New Roman" panose="02020603050405020304" pitchFamily="18" charset="0"/>
                          <a:ea typeface="宋体" panose="02010600030101010101" pitchFamily="2" charset="-122"/>
                          <a:cs typeface="Times New Roman" panose="02020603050405020304" pitchFamily="18" charset="0"/>
                        </a:rPr>
                        <a:t>二环高架路内侧</a:t>
                      </a:r>
                      <a:r>
                        <a:rPr lang="en-US" sz="900" kern="0">
                          <a:effectLst/>
                          <a:latin typeface="Times New Roman" panose="02020603050405020304" pitchFamily="18" charset="0"/>
                          <a:ea typeface="宋体" panose="02010600030101010101" pitchFamily="2" charset="-122"/>
                          <a:cs typeface="Times New Roman" panose="02020603050405020304" pitchFamily="18" charset="0"/>
                        </a:rPr>
                        <a:t>23km+426m</a:t>
                      </a:r>
                      <a:r>
                        <a:rPr lang="zh-CN" sz="900" kern="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900303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b="1" kern="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537</a:t>
                      </a:r>
                      <a:endParaRPr lang="zh-CN" sz="105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974869948"/>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3013-722004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zh-CN" sz="900" kern="0">
                          <a:effectLst/>
                          <a:latin typeface="Times New Roman" panose="02020603050405020304" pitchFamily="18" charset="0"/>
                          <a:ea typeface="宋体" panose="02010600030101010101" pitchFamily="2" charset="-122"/>
                          <a:cs typeface="Times New Roman" panose="02020603050405020304" pitchFamily="18" charset="0"/>
                        </a:rPr>
                        <a:t>二环高架路外侧</a:t>
                      </a:r>
                      <a:r>
                        <a:rPr lang="en-US" sz="900" kern="0">
                          <a:effectLst/>
                          <a:latin typeface="Times New Roman" panose="02020603050405020304" pitchFamily="18" charset="0"/>
                          <a:ea typeface="宋体" panose="02010600030101010101" pitchFamily="2" charset="-122"/>
                          <a:cs typeface="Times New Roman" panose="02020603050405020304" pitchFamily="18" charset="0"/>
                        </a:rPr>
                        <a:t>7km+137m</a:t>
                      </a:r>
                      <a:r>
                        <a:rPr lang="zh-CN" sz="900" kern="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900304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b="1" kern="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530</a:t>
                      </a:r>
                      <a:endParaRPr lang="zh-CN" sz="105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429878126"/>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3013-722015</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sz="900" kern="0" dirty="0">
                          <a:effectLst/>
                          <a:latin typeface="Times New Roman" panose="02020603050405020304" pitchFamily="18" charset="0"/>
                          <a:ea typeface="宋体" panose="02010600030101010101" pitchFamily="2" charset="-122"/>
                          <a:cs typeface="Times New Roman" panose="02020603050405020304" pitchFamily="18" charset="0"/>
                        </a:rPr>
                        <a:t>二环高架路外侧</a:t>
                      </a: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22km+917m</a:t>
                      </a:r>
                      <a:r>
                        <a:rPr lang="zh-CN" sz="900" kern="0" dirty="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900304</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234</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en-US" sz="900" b="1" kern="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rPr>
                        <a:t>538</a:t>
                      </a:r>
                      <a:endParaRPr lang="zh-CN" sz="1050" b="1" kern="100" dirty="0">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8141119"/>
                  </a:ext>
                </a:extLst>
              </a:tr>
            </a:tbl>
          </a:graphicData>
        </a:graphic>
      </p:graphicFrame>
      <p:sp>
        <p:nvSpPr>
          <p:cNvPr id="75" name="箭头: 右 74">
            <a:extLst>
              <a:ext uri="{FF2B5EF4-FFF2-40B4-BE49-F238E27FC236}">
                <a16:creationId xmlns:a16="http://schemas.microsoft.com/office/drawing/2014/main" id="{58B8FDE3-F20C-F0D9-2EA5-351309250FA1}"/>
              </a:ext>
            </a:extLst>
          </p:cNvPr>
          <p:cNvSpPr/>
          <p:nvPr/>
        </p:nvSpPr>
        <p:spPr>
          <a:xfrm>
            <a:off x="7945937" y="1407438"/>
            <a:ext cx="1028375" cy="196645"/>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E57AE3CE-F2EC-9664-0921-8507C5EF93F8}"/>
              </a:ext>
            </a:extLst>
          </p:cNvPr>
          <p:cNvSpPr/>
          <p:nvPr/>
        </p:nvSpPr>
        <p:spPr>
          <a:xfrm rot="10800000">
            <a:off x="7945937" y="3010788"/>
            <a:ext cx="1028375" cy="196645"/>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3308FE53-49F3-CA9A-B3EE-44410538D55E}"/>
              </a:ext>
            </a:extLst>
          </p:cNvPr>
          <p:cNvSpPr/>
          <p:nvPr/>
        </p:nvSpPr>
        <p:spPr>
          <a:xfrm rot="5400000">
            <a:off x="10700657" y="2209180"/>
            <a:ext cx="1028375" cy="196645"/>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44516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9AAED9A-6EC8-DC68-E182-C333B0CB755F}"/>
              </a:ext>
            </a:extLst>
          </p:cNvPr>
          <p:cNvSpPr/>
          <p:nvPr/>
        </p:nvSpPr>
        <p:spPr>
          <a:xfrm>
            <a:off x="609297" y="1932640"/>
            <a:ext cx="4183070" cy="3978111"/>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3" name="文本框 2">
            <a:extLst>
              <a:ext uri="{FF2B5EF4-FFF2-40B4-BE49-F238E27FC236}">
                <a16:creationId xmlns:a16="http://schemas.microsoft.com/office/drawing/2014/main" id="{4D92A231-84D4-EF6D-A236-9F1EC4648C62}"/>
              </a:ext>
            </a:extLst>
          </p:cNvPr>
          <p:cNvSpPr txBox="1"/>
          <p:nvPr/>
        </p:nvSpPr>
        <p:spPr>
          <a:xfrm>
            <a:off x="2370800" y="428347"/>
            <a:ext cx="3123837" cy="523220"/>
          </a:xfrm>
          <a:prstGeom prst="rect">
            <a:avLst/>
          </a:prstGeom>
          <a:solidFill>
            <a:schemeClr val="bg1"/>
          </a:solidFill>
        </p:spPr>
        <p:txBody>
          <a:bodyPr wrap="square">
            <a:spAutoFit/>
          </a:bodyPr>
          <a:lstStyle/>
          <a:p>
            <a:pPr>
              <a:defRPr/>
            </a:pPr>
            <a:r>
              <a:rPr lang="zh-CN" altLang="en-US" sz="2800" b="1" spc="100" dirty="0">
                <a:solidFill>
                  <a:srgbClr val="0078BA"/>
                </a:solidFill>
                <a:latin typeface="微软雅黑"/>
                <a:ea typeface="微软雅黑"/>
              </a:rPr>
              <a:t>特色创新与意义</a:t>
            </a:r>
          </a:p>
        </p:txBody>
      </p:sp>
      <p:sp>
        <p:nvSpPr>
          <p:cNvPr id="7" name="文本框 6">
            <a:extLst>
              <a:ext uri="{FF2B5EF4-FFF2-40B4-BE49-F238E27FC236}">
                <a16:creationId xmlns:a16="http://schemas.microsoft.com/office/drawing/2014/main" id="{A378A30D-5B71-A47E-743D-0A470C159412}"/>
              </a:ext>
            </a:extLst>
          </p:cNvPr>
          <p:cNvSpPr txBox="1"/>
          <p:nvPr/>
        </p:nvSpPr>
        <p:spPr>
          <a:xfrm>
            <a:off x="909351" y="2175128"/>
            <a:ext cx="3582961" cy="3367397"/>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本项目根据产学研平台提供的拥堵信息构建拥堵指数，通过回归分析探求数据规律，利用拥</a:t>
            </a:r>
            <a:r>
              <a:rPr lang="zh-CN" altLang="en-US" b="1" dirty="0">
                <a:solidFill>
                  <a:srgbClr val="0078BA"/>
                </a:solidFill>
                <a:latin typeface="微软雅黑" panose="020B0503020204020204" pitchFamily="34" charset="-122"/>
                <a:ea typeface="微软雅黑" panose="020B0503020204020204" pitchFamily="34" charset="-122"/>
              </a:rPr>
              <a:t>堵系数性质</a:t>
            </a:r>
            <a:r>
              <a:rPr lang="zh-CN" altLang="en-US" dirty="0">
                <a:latin typeface="微软雅黑" panose="020B0503020204020204" pitchFamily="34" charset="-122"/>
                <a:ea typeface="微软雅黑" panose="020B0503020204020204" pitchFamily="34" charset="-122"/>
              </a:rPr>
              <a:t>以及</a:t>
            </a:r>
            <a:r>
              <a:rPr lang="zh-CN" altLang="en-US" b="1" dirty="0">
                <a:solidFill>
                  <a:srgbClr val="0078BA"/>
                </a:solidFill>
                <a:latin typeface="微软雅黑" panose="020B0503020204020204" pitchFamily="34" charset="-122"/>
                <a:ea typeface="微软雅黑" panose="020B0503020204020204" pitchFamily="34" charset="-122"/>
              </a:rPr>
              <a:t>专家经验分析</a:t>
            </a:r>
            <a:r>
              <a:rPr lang="zh-CN" altLang="en-US" dirty="0">
                <a:latin typeface="微软雅黑" panose="020B0503020204020204" pitchFamily="34" charset="-122"/>
                <a:ea typeface="微软雅黑" panose="020B0503020204020204" pitchFamily="34" charset="-122"/>
              </a:rPr>
              <a:t>，构建了一种</a:t>
            </a:r>
            <a:r>
              <a:rPr lang="zh-CN" altLang="en-US" b="1" dirty="0">
                <a:solidFill>
                  <a:srgbClr val="0078BA"/>
                </a:solidFill>
                <a:latin typeface="微软雅黑" panose="020B0503020204020204" pitchFamily="34" charset="-122"/>
                <a:ea typeface="微软雅黑" panose="020B0503020204020204" pitchFamily="34" charset="-122"/>
              </a:rPr>
              <a:t>简单有效</a:t>
            </a:r>
            <a:r>
              <a:rPr lang="zh-CN" altLang="en-US" dirty="0">
                <a:latin typeface="微软雅黑" panose="020B0503020204020204" pitchFamily="34" charset="-122"/>
                <a:ea typeface="微软雅黑" panose="020B0503020204020204" pitchFamily="34" charset="-122"/>
              </a:rPr>
              <a:t>的速度计算方式，大大减少了速度计算的计算量，并且经过</a:t>
            </a:r>
            <a:r>
              <a:rPr lang="zh-CN" altLang="en-US" b="1" dirty="0">
                <a:solidFill>
                  <a:srgbClr val="0078BA"/>
                </a:solidFill>
                <a:latin typeface="微软雅黑" panose="020B0503020204020204" pitchFamily="34" charset="-122"/>
                <a:ea typeface="微软雅黑" panose="020B0503020204020204" pitchFamily="34" charset="-122"/>
              </a:rPr>
              <a:t>初步验证具有有效性</a:t>
            </a:r>
            <a:r>
              <a:rPr lang="zh-CN" altLang="en-US" dirty="0">
                <a:latin typeface="微软雅黑" panose="020B0503020204020204" pitchFamily="34" charset="-122"/>
                <a:ea typeface="微软雅黑" panose="020B0503020204020204" pitchFamily="34" charset="-122"/>
              </a:rPr>
              <a:t>，期望能进行推广。</a:t>
            </a:r>
          </a:p>
        </p:txBody>
      </p:sp>
      <p:sp>
        <p:nvSpPr>
          <p:cNvPr id="2" name="文本框 1">
            <a:extLst>
              <a:ext uri="{FF2B5EF4-FFF2-40B4-BE49-F238E27FC236}">
                <a16:creationId xmlns:a16="http://schemas.microsoft.com/office/drawing/2014/main" id="{FB02D9F2-1470-0593-EB58-6786FC8A25AF}"/>
              </a:ext>
            </a:extLst>
          </p:cNvPr>
          <p:cNvSpPr txBox="1"/>
          <p:nvPr/>
        </p:nvSpPr>
        <p:spPr>
          <a:xfrm>
            <a:off x="609297" y="1211271"/>
            <a:ext cx="6099142" cy="461665"/>
          </a:xfrm>
          <a:prstGeom prst="rect">
            <a:avLst/>
          </a:prstGeom>
          <a:noFill/>
        </p:spPr>
        <p:txBody>
          <a:bodyPr wrap="square">
            <a:spAutoFit/>
          </a:bodyPr>
          <a:lstStyle/>
          <a:p>
            <a:r>
              <a:rPr lang="en-US" altLang="zh-CN" sz="2400" b="1" spc="100" dirty="0">
                <a:solidFill>
                  <a:srgbClr val="0078BA"/>
                </a:solidFill>
                <a:latin typeface="微软雅黑"/>
                <a:ea typeface="微软雅黑"/>
              </a:rPr>
              <a:t>4</a:t>
            </a:r>
            <a:r>
              <a:rPr lang="zh-CN" altLang="en-US" sz="2400" b="1" spc="100" dirty="0">
                <a:solidFill>
                  <a:srgbClr val="0078BA"/>
                </a:solidFill>
                <a:latin typeface="微软雅黑"/>
                <a:ea typeface="微软雅黑"/>
              </a:rPr>
              <a:t>、速度计算方法创新</a:t>
            </a:r>
          </a:p>
        </p:txBody>
      </p:sp>
      <p:pic>
        <p:nvPicPr>
          <p:cNvPr id="5" name="图片 4">
            <a:extLst>
              <a:ext uri="{FF2B5EF4-FFF2-40B4-BE49-F238E27FC236}">
                <a16:creationId xmlns:a16="http://schemas.microsoft.com/office/drawing/2014/main" id="{814A9787-4B8C-015B-EFC1-B5E796422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255" y="1104095"/>
            <a:ext cx="3186384" cy="2142066"/>
          </a:xfrm>
          <a:prstGeom prst="rect">
            <a:avLst/>
          </a:prstGeom>
        </p:spPr>
      </p:pic>
      <p:sp>
        <p:nvSpPr>
          <p:cNvPr id="6" name="文本框 5">
            <a:extLst>
              <a:ext uri="{FF2B5EF4-FFF2-40B4-BE49-F238E27FC236}">
                <a16:creationId xmlns:a16="http://schemas.microsoft.com/office/drawing/2014/main" id="{CC310CFA-C3AC-7698-A6C2-16FC4B293588}"/>
              </a:ext>
            </a:extLst>
          </p:cNvPr>
          <p:cNvSpPr txBox="1"/>
          <p:nvPr/>
        </p:nvSpPr>
        <p:spPr>
          <a:xfrm>
            <a:off x="5762386" y="3218528"/>
            <a:ext cx="2228122" cy="461665"/>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173</a:t>
            </a:r>
            <a:r>
              <a:rPr lang="zh-CN" altLang="en-US" sz="1200" dirty="0">
                <a:latin typeface="微软雅黑" panose="020B0503020204020204" pitchFamily="34" charset="-122"/>
                <a:ea typeface="微软雅黑" panose="020B0503020204020204" pitchFamily="34" charset="-122"/>
              </a:rPr>
              <a:t>路段（南三环）计算结果（红线速度，蓝线拥堵指数）</a:t>
            </a:r>
          </a:p>
        </p:txBody>
      </p:sp>
      <p:pic>
        <p:nvPicPr>
          <p:cNvPr id="8" name="图片 7">
            <a:extLst>
              <a:ext uri="{FF2B5EF4-FFF2-40B4-BE49-F238E27FC236}">
                <a16:creationId xmlns:a16="http://schemas.microsoft.com/office/drawing/2014/main" id="{4D2A0D03-FE82-C9D2-6C19-F2DA84DFE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347" y="1092665"/>
            <a:ext cx="3186384" cy="2125863"/>
          </a:xfrm>
          <a:prstGeom prst="rect">
            <a:avLst/>
          </a:prstGeom>
        </p:spPr>
      </p:pic>
      <p:sp>
        <p:nvSpPr>
          <p:cNvPr id="9" name="文本框 8">
            <a:extLst>
              <a:ext uri="{FF2B5EF4-FFF2-40B4-BE49-F238E27FC236}">
                <a16:creationId xmlns:a16="http://schemas.microsoft.com/office/drawing/2014/main" id="{C4F6793E-CE5A-A86B-5EE9-022CD1484C90}"/>
              </a:ext>
            </a:extLst>
          </p:cNvPr>
          <p:cNvSpPr txBox="1"/>
          <p:nvPr/>
        </p:nvSpPr>
        <p:spPr>
          <a:xfrm>
            <a:off x="9210478" y="3218528"/>
            <a:ext cx="2228122" cy="461665"/>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170</a:t>
            </a:r>
            <a:r>
              <a:rPr lang="zh-CN" altLang="en-US" sz="1200" dirty="0">
                <a:latin typeface="微软雅黑" panose="020B0503020204020204" pitchFamily="34" charset="-122"/>
                <a:ea typeface="微软雅黑" panose="020B0503020204020204" pitchFamily="34" charset="-122"/>
              </a:rPr>
              <a:t>路段（南三环）计算结果（红线速度，蓝线拥堵指数）</a:t>
            </a:r>
          </a:p>
        </p:txBody>
      </p:sp>
      <p:pic>
        <p:nvPicPr>
          <p:cNvPr id="12" name="图片 11">
            <a:extLst>
              <a:ext uri="{FF2B5EF4-FFF2-40B4-BE49-F238E27FC236}">
                <a16:creationId xmlns:a16="http://schemas.microsoft.com/office/drawing/2014/main" id="{7259EBF9-FFF7-3D97-463F-86A50ABB5F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3255" y="3680193"/>
            <a:ext cx="3186384" cy="2142066"/>
          </a:xfrm>
          <a:prstGeom prst="rect">
            <a:avLst/>
          </a:prstGeom>
        </p:spPr>
      </p:pic>
      <p:pic>
        <p:nvPicPr>
          <p:cNvPr id="14" name="图片 13">
            <a:extLst>
              <a:ext uri="{FF2B5EF4-FFF2-40B4-BE49-F238E27FC236}">
                <a16:creationId xmlns:a16="http://schemas.microsoft.com/office/drawing/2014/main" id="{8140C293-132F-7E8D-A993-EB21D6828D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1347" y="3680193"/>
            <a:ext cx="3210672" cy="2142067"/>
          </a:xfrm>
          <a:prstGeom prst="rect">
            <a:avLst/>
          </a:prstGeom>
        </p:spPr>
      </p:pic>
      <p:sp>
        <p:nvSpPr>
          <p:cNvPr id="15" name="文本框 14">
            <a:extLst>
              <a:ext uri="{FF2B5EF4-FFF2-40B4-BE49-F238E27FC236}">
                <a16:creationId xmlns:a16="http://schemas.microsoft.com/office/drawing/2014/main" id="{A25D688F-41A1-F2CE-F0AC-0CF9A2BCF6BC}"/>
              </a:ext>
            </a:extLst>
          </p:cNvPr>
          <p:cNvSpPr txBox="1"/>
          <p:nvPr/>
        </p:nvSpPr>
        <p:spPr>
          <a:xfrm>
            <a:off x="5762386" y="5794626"/>
            <a:ext cx="2228122" cy="461665"/>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路段（一环）计算结果</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（红线速度，蓝线拥堵指数）</a:t>
            </a:r>
          </a:p>
        </p:txBody>
      </p:sp>
      <p:sp>
        <p:nvSpPr>
          <p:cNvPr id="16" name="文本框 15">
            <a:extLst>
              <a:ext uri="{FF2B5EF4-FFF2-40B4-BE49-F238E27FC236}">
                <a16:creationId xmlns:a16="http://schemas.microsoft.com/office/drawing/2014/main" id="{F3596498-21D5-B138-E075-3C7548C0D8B6}"/>
              </a:ext>
            </a:extLst>
          </p:cNvPr>
          <p:cNvSpPr txBox="1"/>
          <p:nvPr/>
        </p:nvSpPr>
        <p:spPr>
          <a:xfrm>
            <a:off x="9210478" y="5822260"/>
            <a:ext cx="2228122" cy="461665"/>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98</a:t>
            </a:r>
            <a:r>
              <a:rPr lang="zh-CN" altLang="en-US" sz="1200" dirty="0">
                <a:latin typeface="微软雅黑" panose="020B0503020204020204" pitchFamily="34" charset="-122"/>
                <a:ea typeface="微软雅黑" panose="020B0503020204020204" pitchFamily="34" charset="-122"/>
              </a:rPr>
              <a:t>路段（二环）计算结果（红线速度，蓝线拥堵指数）</a:t>
            </a:r>
          </a:p>
        </p:txBody>
      </p:sp>
    </p:spTree>
    <p:extLst>
      <p:ext uri="{BB962C8B-B14F-4D97-AF65-F5344CB8AC3E}">
        <p14:creationId xmlns:p14="http://schemas.microsoft.com/office/powerpoint/2010/main" val="2413191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9AAED9A-6EC8-DC68-E182-C333B0CB755F}"/>
              </a:ext>
            </a:extLst>
          </p:cNvPr>
          <p:cNvSpPr/>
          <p:nvPr/>
        </p:nvSpPr>
        <p:spPr>
          <a:xfrm>
            <a:off x="609297" y="1932641"/>
            <a:ext cx="4183070" cy="3523280"/>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3" name="文本框 2">
            <a:extLst>
              <a:ext uri="{FF2B5EF4-FFF2-40B4-BE49-F238E27FC236}">
                <a16:creationId xmlns:a16="http://schemas.microsoft.com/office/drawing/2014/main" id="{4D92A231-84D4-EF6D-A236-9F1EC4648C62}"/>
              </a:ext>
            </a:extLst>
          </p:cNvPr>
          <p:cNvSpPr txBox="1"/>
          <p:nvPr/>
        </p:nvSpPr>
        <p:spPr>
          <a:xfrm>
            <a:off x="2370800" y="428347"/>
            <a:ext cx="3123837" cy="523220"/>
          </a:xfrm>
          <a:prstGeom prst="rect">
            <a:avLst/>
          </a:prstGeom>
          <a:solidFill>
            <a:schemeClr val="bg1"/>
          </a:solidFill>
        </p:spPr>
        <p:txBody>
          <a:bodyPr wrap="square">
            <a:spAutoFit/>
          </a:bodyPr>
          <a:lstStyle/>
          <a:p>
            <a:pPr>
              <a:defRPr/>
            </a:pPr>
            <a:r>
              <a:rPr lang="zh-CN" altLang="en-US" sz="2800" b="1" spc="100" dirty="0">
                <a:solidFill>
                  <a:srgbClr val="0078BA"/>
                </a:solidFill>
                <a:latin typeface="微软雅黑"/>
                <a:ea typeface="微软雅黑"/>
              </a:rPr>
              <a:t>特色创新与意义</a:t>
            </a:r>
          </a:p>
        </p:txBody>
      </p:sp>
      <p:sp>
        <p:nvSpPr>
          <p:cNvPr id="7" name="文本框 6">
            <a:extLst>
              <a:ext uri="{FF2B5EF4-FFF2-40B4-BE49-F238E27FC236}">
                <a16:creationId xmlns:a16="http://schemas.microsoft.com/office/drawing/2014/main" id="{A378A30D-5B71-A47E-743D-0A470C159412}"/>
              </a:ext>
            </a:extLst>
          </p:cNvPr>
          <p:cNvSpPr txBox="1"/>
          <p:nvPr/>
        </p:nvSpPr>
        <p:spPr>
          <a:xfrm>
            <a:off x="609297" y="1953051"/>
            <a:ext cx="4183070" cy="2951898"/>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本项目提出两种流量计算方法，可以相互印证，其中第二种分裂平均的方法</a:t>
            </a:r>
            <a:r>
              <a:rPr lang="zh-CN" altLang="en-US" b="1" dirty="0">
                <a:solidFill>
                  <a:srgbClr val="0078BA"/>
                </a:solidFill>
                <a:latin typeface="微软雅黑" panose="020B0503020204020204" pitchFamily="34" charset="-122"/>
                <a:ea typeface="微软雅黑" panose="020B0503020204020204" pitchFamily="34" charset="-122"/>
              </a:rPr>
              <a:t>可解释性较高</a:t>
            </a:r>
            <a:r>
              <a:rPr lang="zh-CN" altLang="en-US" dirty="0">
                <a:latin typeface="微软雅黑" panose="020B0503020204020204" pitchFamily="34" charset="-122"/>
                <a:ea typeface="微软雅黑" panose="020B0503020204020204" pitchFamily="34" charset="-122"/>
              </a:rPr>
              <a:t>，通过路段流量和速度的变化趋势（如右图）能够初步验证其可靠性。因此这种计算方法能够为实际应用场景的流量计算提供了</a:t>
            </a:r>
            <a:r>
              <a:rPr lang="zh-CN" altLang="en-US" b="1" dirty="0">
                <a:solidFill>
                  <a:srgbClr val="0078BA"/>
                </a:solidFill>
                <a:latin typeface="微软雅黑" panose="020B0503020204020204" pitchFamily="34" charset="-122"/>
                <a:ea typeface="微软雅黑" panose="020B0503020204020204" pitchFamily="34" charset="-122"/>
              </a:rPr>
              <a:t>新的思路</a:t>
            </a:r>
            <a:r>
              <a:rPr lang="zh-CN" altLang="en-US" dirty="0">
                <a:latin typeface="微软雅黑" panose="020B0503020204020204" pitchFamily="34" charset="-122"/>
                <a:ea typeface="微软雅黑" panose="020B0503020204020204" pitchFamily="34" charset="-122"/>
              </a:rPr>
              <a:t>和</a:t>
            </a:r>
            <a:r>
              <a:rPr lang="zh-CN" altLang="en-US" b="1" dirty="0">
                <a:solidFill>
                  <a:srgbClr val="0078BA"/>
                </a:solidFill>
                <a:latin typeface="微软雅黑" panose="020B0503020204020204" pitchFamily="34" charset="-122"/>
                <a:ea typeface="微软雅黑" panose="020B0503020204020204" pitchFamily="34" charset="-122"/>
              </a:rPr>
              <a:t>可实现的解决办法</a:t>
            </a:r>
            <a:r>
              <a:rPr lang="zh-CN" altLang="en-US" dirty="0">
                <a:latin typeface="微软雅黑" panose="020B0503020204020204" pitchFamily="34" charset="-122"/>
                <a:ea typeface="微软雅黑" panose="020B0503020204020204" pitchFamily="34" charset="-122"/>
              </a:rPr>
              <a:t>。</a:t>
            </a:r>
          </a:p>
        </p:txBody>
      </p:sp>
      <p:sp>
        <p:nvSpPr>
          <p:cNvPr id="2" name="文本框 1">
            <a:extLst>
              <a:ext uri="{FF2B5EF4-FFF2-40B4-BE49-F238E27FC236}">
                <a16:creationId xmlns:a16="http://schemas.microsoft.com/office/drawing/2014/main" id="{FB02D9F2-1470-0593-EB58-6786FC8A25AF}"/>
              </a:ext>
            </a:extLst>
          </p:cNvPr>
          <p:cNvSpPr txBox="1"/>
          <p:nvPr/>
        </p:nvSpPr>
        <p:spPr>
          <a:xfrm>
            <a:off x="609297" y="1211271"/>
            <a:ext cx="6099142" cy="461665"/>
          </a:xfrm>
          <a:prstGeom prst="rect">
            <a:avLst/>
          </a:prstGeom>
          <a:noFill/>
        </p:spPr>
        <p:txBody>
          <a:bodyPr wrap="square">
            <a:spAutoFit/>
          </a:bodyPr>
          <a:lstStyle/>
          <a:p>
            <a:r>
              <a:rPr lang="en-US" altLang="zh-CN" sz="2400" b="1" spc="100" dirty="0">
                <a:solidFill>
                  <a:srgbClr val="0078BA"/>
                </a:solidFill>
                <a:latin typeface="微软雅黑"/>
                <a:ea typeface="微软雅黑"/>
              </a:rPr>
              <a:t>5</a:t>
            </a:r>
            <a:r>
              <a:rPr lang="zh-CN" altLang="en-US" sz="2400" b="1" spc="100" dirty="0">
                <a:solidFill>
                  <a:srgbClr val="0078BA"/>
                </a:solidFill>
                <a:latin typeface="微软雅黑"/>
                <a:ea typeface="微软雅黑"/>
              </a:rPr>
              <a:t>、流量计算方法创新</a:t>
            </a:r>
          </a:p>
        </p:txBody>
      </p:sp>
      <p:graphicFrame>
        <p:nvGraphicFramePr>
          <p:cNvPr id="10" name="图表 9">
            <a:extLst>
              <a:ext uri="{FF2B5EF4-FFF2-40B4-BE49-F238E27FC236}">
                <a16:creationId xmlns:a16="http://schemas.microsoft.com/office/drawing/2014/main" id="{13166A79-AC94-2EBE-252B-418EED2C70ED}"/>
              </a:ext>
            </a:extLst>
          </p:cNvPr>
          <p:cNvGraphicFramePr>
            <a:graphicFrameLocks/>
          </p:cNvGraphicFramePr>
          <p:nvPr>
            <p:extLst>
              <p:ext uri="{D42A27DB-BD31-4B8C-83A1-F6EECF244321}">
                <p14:modId xmlns:p14="http://schemas.microsoft.com/office/powerpoint/2010/main" val="3318450490"/>
              </p:ext>
            </p:extLst>
          </p:nvPr>
        </p:nvGraphicFramePr>
        <p:xfrm>
          <a:off x="5157216" y="1672936"/>
          <a:ext cx="6940296" cy="3973793"/>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框 10">
            <a:extLst>
              <a:ext uri="{FF2B5EF4-FFF2-40B4-BE49-F238E27FC236}">
                <a16:creationId xmlns:a16="http://schemas.microsoft.com/office/drawing/2014/main" id="{BCEE1EA4-4233-6DF2-49CB-550C05149D4B}"/>
              </a:ext>
            </a:extLst>
          </p:cNvPr>
          <p:cNvSpPr txBox="1"/>
          <p:nvPr/>
        </p:nvSpPr>
        <p:spPr>
          <a:xfrm>
            <a:off x="5494956" y="5831395"/>
            <a:ext cx="6264816" cy="276999"/>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173</a:t>
            </a:r>
            <a:r>
              <a:rPr lang="zh-CN" altLang="en-US" sz="1200" dirty="0">
                <a:latin typeface="微软雅黑" panose="020B0503020204020204" pitchFamily="34" charset="-122"/>
                <a:ea typeface="微软雅黑" panose="020B0503020204020204" pitchFamily="34" charset="-122"/>
              </a:rPr>
              <a:t>路段（南三环）流量和速度计算结果</a:t>
            </a:r>
          </a:p>
        </p:txBody>
      </p:sp>
    </p:spTree>
    <p:extLst>
      <p:ext uri="{BB962C8B-B14F-4D97-AF65-F5344CB8AC3E}">
        <p14:creationId xmlns:p14="http://schemas.microsoft.com/office/powerpoint/2010/main" val="3291653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1F7C801B-2D24-5A84-2E30-A9AF15458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091" y="4145421"/>
            <a:ext cx="1473679" cy="147367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92A231-84D4-EF6D-A236-9F1EC4648C62}"/>
              </a:ext>
            </a:extLst>
          </p:cNvPr>
          <p:cNvSpPr txBox="1"/>
          <p:nvPr/>
        </p:nvSpPr>
        <p:spPr>
          <a:xfrm>
            <a:off x="2370800" y="428347"/>
            <a:ext cx="3123837" cy="523220"/>
          </a:xfrm>
          <a:prstGeom prst="rect">
            <a:avLst/>
          </a:prstGeom>
          <a:solidFill>
            <a:schemeClr val="bg1"/>
          </a:solidFill>
        </p:spPr>
        <p:txBody>
          <a:bodyPr wrap="square">
            <a:spAutoFit/>
          </a:bodyPr>
          <a:lstStyle/>
          <a:p>
            <a:pPr>
              <a:defRPr/>
            </a:pPr>
            <a:r>
              <a:rPr lang="zh-CN" altLang="en-US" sz="2800" b="1" spc="100" dirty="0">
                <a:solidFill>
                  <a:srgbClr val="0078BA"/>
                </a:solidFill>
                <a:latin typeface="微软雅黑"/>
                <a:ea typeface="微软雅黑"/>
              </a:rPr>
              <a:t>特色创新与意义</a:t>
            </a:r>
          </a:p>
        </p:txBody>
      </p:sp>
      <p:sp>
        <p:nvSpPr>
          <p:cNvPr id="4" name="文本框 3">
            <a:extLst>
              <a:ext uri="{FF2B5EF4-FFF2-40B4-BE49-F238E27FC236}">
                <a16:creationId xmlns:a16="http://schemas.microsoft.com/office/drawing/2014/main" id="{FB76E391-FF2A-BFB6-5878-8ACE30F2EBCD}"/>
              </a:ext>
            </a:extLst>
          </p:cNvPr>
          <p:cNvSpPr txBox="1"/>
          <p:nvPr/>
        </p:nvSpPr>
        <p:spPr>
          <a:xfrm>
            <a:off x="522423" y="1263813"/>
            <a:ext cx="6099142" cy="461665"/>
          </a:xfrm>
          <a:prstGeom prst="rect">
            <a:avLst/>
          </a:prstGeom>
          <a:noFill/>
        </p:spPr>
        <p:txBody>
          <a:bodyPr wrap="square">
            <a:spAutoFit/>
          </a:bodyPr>
          <a:lstStyle/>
          <a:p>
            <a:r>
              <a:rPr lang="en-US" altLang="zh-CN" sz="2400" b="1" spc="100" dirty="0">
                <a:solidFill>
                  <a:srgbClr val="0078BA"/>
                </a:solidFill>
                <a:latin typeface="微软雅黑"/>
                <a:ea typeface="微软雅黑"/>
              </a:rPr>
              <a:t>6</a:t>
            </a:r>
            <a:r>
              <a:rPr lang="zh-CN" altLang="en-US" sz="2400" b="1" spc="100" dirty="0">
                <a:solidFill>
                  <a:srgbClr val="0078BA"/>
                </a:solidFill>
                <a:latin typeface="微软雅黑"/>
                <a:ea typeface="微软雅黑"/>
              </a:rPr>
              <a:t>、资源丰富，应用前景广阔</a:t>
            </a:r>
          </a:p>
        </p:txBody>
      </p:sp>
      <p:sp>
        <p:nvSpPr>
          <p:cNvPr id="9" name="矩形 8">
            <a:extLst>
              <a:ext uri="{FF2B5EF4-FFF2-40B4-BE49-F238E27FC236}">
                <a16:creationId xmlns:a16="http://schemas.microsoft.com/office/drawing/2014/main" id="{472B74E1-B6CF-5294-25D4-B3CDAE138DC2}"/>
              </a:ext>
            </a:extLst>
          </p:cNvPr>
          <p:cNvSpPr/>
          <p:nvPr/>
        </p:nvSpPr>
        <p:spPr>
          <a:xfrm>
            <a:off x="522423" y="2037724"/>
            <a:ext cx="4829254" cy="3775052"/>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1" name="文本框 10">
            <a:extLst>
              <a:ext uri="{FF2B5EF4-FFF2-40B4-BE49-F238E27FC236}">
                <a16:creationId xmlns:a16="http://schemas.microsoft.com/office/drawing/2014/main" id="{C2517368-EDF0-681D-A629-451BD677D078}"/>
              </a:ext>
            </a:extLst>
          </p:cNvPr>
          <p:cNvSpPr txBox="1"/>
          <p:nvPr/>
        </p:nvSpPr>
        <p:spPr>
          <a:xfrm>
            <a:off x="594054" y="2046191"/>
            <a:ext cx="4654132" cy="4182363"/>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项目与</a:t>
            </a:r>
            <a:r>
              <a:rPr lang="zh-CN" altLang="en-US" b="1" dirty="0">
                <a:solidFill>
                  <a:srgbClr val="0078BA"/>
                </a:solidFill>
                <a:latin typeface="微软雅黑" panose="020B0503020204020204" pitchFamily="34" charset="-122"/>
                <a:ea typeface="微软雅黑" panose="020B0503020204020204" pitchFamily="34" charset="-122"/>
              </a:rPr>
              <a:t>产学研团队</a:t>
            </a:r>
            <a:r>
              <a:rPr lang="zh-CN" altLang="en-US" dirty="0">
                <a:latin typeface="微软雅黑" panose="020B0503020204020204" pitchFamily="34" charset="-122"/>
                <a:ea typeface="微软雅黑" panose="020B0503020204020204" pitchFamily="34" charset="-122"/>
              </a:rPr>
              <a:t>对接，利用</a:t>
            </a:r>
            <a:r>
              <a:rPr lang="zh-CN" altLang="en-US" b="1" dirty="0">
                <a:solidFill>
                  <a:srgbClr val="0078BA"/>
                </a:solidFill>
                <a:latin typeface="微软雅黑" panose="020B0503020204020204" pitchFamily="34" charset="-122"/>
                <a:ea typeface="微软雅黑" panose="020B0503020204020204" pitchFamily="34" charset="-122"/>
              </a:rPr>
              <a:t>同一时空条件下</a:t>
            </a:r>
            <a:r>
              <a:rPr lang="zh-CN" altLang="en-US" dirty="0">
                <a:latin typeface="微软雅黑" panose="020B0503020204020204" pitchFamily="34" charset="-122"/>
                <a:ea typeface="微软雅黑" panose="020B0503020204020204" pitchFamily="34" charset="-122"/>
              </a:rPr>
              <a:t>成都市主城区的海量路网卡口数据、浮动车数据、空气质量数据、气象数据等进行优化建模。并有希望在在成都市实现落地</a:t>
            </a:r>
            <a:r>
              <a:rPr lang="zh-CN" altLang="en-US" b="1" dirty="0">
                <a:solidFill>
                  <a:srgbClr val="0078BA"/>
                </a:solidFill>
                <a:latin typeface="微软雅黑" panose="020B0503020204020204" pitchFamily="34" charset="-122"/>
                <a:ea typeface="微软雅黑" panose="020B0503020204020204" pitchFamily="34" charset="-122"/>
              </a:rPr>
              <a:t>应用</a:t>
            </a:r>
            <a:r>
              <a:rPr lang="zh-CN" altLang="en-US" dirty="0">
                <a:latin typeface="微软雅黑" panose="020B0503020204020204" pitchFamily="34" charset="-122"/>
                <a:ea typeface="微软雅黑" panose="020B0503020204020204" pitchFamily="34" charset="-122"/>
              </a:rPr>
              <a:t>。在我国</a:t>
            </a:r>
            <a:r>
              <a:rPr lang="zh-CN" altLang="en-US" b="1" dirty="0">
                <a:solidFill>
                  <a:srgbClr val="0078BA"/>
                </a:solidFill>
                <a:latin typeface="微软雅黑" panose="020B0503020204020204" pitchFamily="34" charset="-122"/>
                <a:ea typeface="微软雅黑" panose="020B0503020204020204" pitchFamily="34" charset="-122"/>
              </a:rPr>
              <a:t>双碳战略目标</a:t>
            </a:r>
            <a:r>
              <a:rPr lang="zh-CN" altLang="en-US" dirty="0">
                <a:latin typeface="微软雅黑" panose="020B0503020204020204" pitchFamily="34" charset="-122"/>
                <a:ea typeface="微软雅黑" panose="020B0503020204020204" pitchFamily="34" charset="-122"/>
              </a:rPr>
              <a:t>以及</a:t>
            </a:r>
            <a:r>
              <a:rPr lang="zh-CN" altLang="en-US" b="1" dirty="0">
                <a:solidFill>
                  <a:srgbClr val="0078BA"/>
                </a:solidFill>
                <a:latin typeface="微软雅黑" panose="020B0503020204020204" pitchFamily="34" charset="-122"/>
                <a:ea typeface="微软雅黑" panose="020B0503020204020204" pitchFamily="34" charset="-122"/>
              </a:rPr>
              <a:t>“绿水青山”、“健康中国</a:t>
            </a:r>
            <a:r>
              <a:rPr lang="en-US" altLang="zh-CN" b="1" dirty="0">
                <a:solidFill>
                  <a:srgbClr val="0078BA"/>
                </a:solidFill>
                <a:latin typeface="微软雅黑" panose="020B0503020204020204" pitchFamily="34" charset="-122"/>
                <a:ea typeface="微软雅黑" panose="020B0503020204020204" pitchFamily="34" charset="-122"/>
              </a:rPr>
              <a:t>2030</a:t>
            </a:r>
            <a:r>
              <a:rPr lang="zh-CN" altLang="en-US" b="1" dirty="0">
                <a:solidFill>
                  <a:srgbClr val="0078BA"/>
                </a:solidFill>
                <a:latin typeface="微软雅黑" panose="020B0503020204020204" pitchFamily="34" charset="-122"/>
                <a:ea typeface="微软雅黑" panose="020B0503020204020204" pitchFamily="34" charset="-122"/>
              </a:rPr>
              <a:t>”发展战略</a:t>
            </a:r>
            <a:r>
              <a:rPr lang="zh-CN" altLang="en-US" dirty="0">
                <a:latin typeface="微软雅黑" panose="020B0503020204020204" pitchFamily="34" charset="-122"/>
                <a:ea typeface="微软雅黑" panose="020B0503020204020204" pitchFamily="34" charset="-122"/>
              </a:rPr>
              <a:t>下，本团队顺势而为，以期为</a:t>
            </a:r>
            <a:r>
              <a:rPr lang="zh-CN" altLang="en-US" b="1" dirty="0">
                <a:solidFill>
                  <a:srgbClr val="0078BA"/>
                </a:solidFill>
                <a:latin typeface="微软雅黑" panose="020B0503020204020204" pitchFamily="34" charset="-122"/>
                <a:ea typeface="微软雅黑" panose="020B0503020204020204" pitchFamily="34" charset="-122"/>
              </a:rPr>
              <a:t>成渝双城经济圈的发展、成都“东进”战略</a:t>
            </a:r>
            <a:r>
              <a:rPr lang="zh-CN" altLang="en-US" dirty="0">
                <a:latin typeface="微软雅黑" panose="020B0503020204020204" pitchFamily="34" charset="-122"/>
                <a:ea typeface="微软雅黑" panose="020B0503020204020204" pitchFamily="34" charset="-122"/>
              </a:rPr>
              <a:t>的深入实施和</a:t>
            </a:r>
            <a:r>
              <a:rPr lang="zh-CN" altLang="en-US" b="1" dirty="0">
                <a:solidFill>
                  <a:srgbClr val="0078BA"/>
                </a:solidFill>
                <a:latin typeface="微软雅黑" panose="020B0503020204020204" pitchFamily="34" charset="-122"/>
                <a:ea typeface="微软雅黑" panose="020B0503020204020204" pitchFamily="34" charset="-122"/>
              </a:rPr>
              <a:t>世界大学生大运会</a:t>
            </a:r>
            <a:r>
              <a:rPr lang="zh-CN" altLang="en-US" dirty="0">
                <a:latin typeface="微软雅黑" panose="020B0503020204020204" pitchFamily="34" charset="-122"/>
                <a:ea typeface="微软雅黑" panose="020B0503020204020204" pitchFamily="34" charset="-122"/>
              </a:rPr>
              <a:t>的空气质量保障保驾护航。</a:t>
            </a: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宋体" panose="02010600030101010101" pitchFamily="2" charset="-122"/>
              <a:ea typeface="宋体" panose="02010600030101010101" pitchFamily="2" charset="-122"/>
            </a:endParaRPr>
          </a:p>
        </p:txBody>
      </p:sp>
      <p:pic>
        <p:nvPicPr>
          <p:cNvPr id="3074" name="Picture 2">
            <a:extLst>
              <a:ext uri="{FF2B5EF4-FFF2-40B4-BE49-F238E27FC236}">
                <a16:creationId xmlns:a16="http://schemas.microsoft.com/office/drawing/2014/main" id="{3009F627-A0F4-863A-86CB-21DD047FE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3611" y="3951746"/>
            <a:ext cx="3528513" cy="1861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a:extLst>
              <a:ext uri="{FF2B5EF4-FFF2-40B4-BE49-F238E27FC236}">
                <a16:creationId xmlns:a16="http://schemas.microsoft.com/office/drawing/2014/main" id="{35DB2F16-0A6E-04EB-EB05-DABB7A5894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733" r="536"/>
          <a:stretch/>
        </p:blipFill>
        <p:spPr bwMode="auto">
          <a:xfrm>
            <a:off x="9284750" y="1647154"/>
            <a:ext cx="2036762" cy="215228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764161B-006A-4A60-A57A-C58D476BB0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3611" y="1725478"/>
            <a:ext cx="2977648" cy="1861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7164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4958D55-4577-ECF4-860A-D795C2FAED88}"/>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r="20159"/>
          <a:stretch/>
        </p:blipFill>
        <p:spPr>
          <a:xfrm>
            <a:off x="406399" y="980902"/>
            <a:ext cx="2923793" cy="5511337"/>
          </a:xfrm>
          <a:prstGeom prst="rect">
            <a:avLst/>
          </a:prstGeom>
        </p:spPr>
      </p:pic>
      <p:sp>
        <p:nvSpPr>
          <p:cNvPr id="3" name="矩形 2">
            <a:extLst>
              <a:ext uri="{FF2B5EF4-FFF2-40B4-BE49-F238E27FC236}">
                <a16:creationId xmlns:a16="http://schemas.microsoft.com/office/drawing/2014/main" id="{3DDB125D-687B-F4D9-43EF-6FDE74D25A9E}"/>
              </a:ext>
            </a:extLst>
          </p:cNvPr>
          <p:cNvSpPr/>
          <p:nvPr/>
        </p:nvSpPr>
        <p:spPr>
          <a:xfrm>
            <a:off x="406400" y="980901"/>
            <a:ext cx="2923791" cy="5511337"/>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4" name="矩形 34">
            <a:extLst>
              <a:ext uri="{FF2B5EF4-FFF2-40B4-BE49-F238E27FC236}">
                <a16:creationId xmlns:a16="http://schemas.microsoft.com/office/drawing/2014/main" id="{47D2C4B4-61C1-E4CF-D68A-24373FAF770D}"/>
              </a:ext>
            </a:extLst>
          </p:cNvPr>
          <p:cNvSpPr>
            <a:spLocks noChangeArrowheads="1"/>
          </p:cNvSpPr>
          <p:nvPr/>
        </p:nvSpPr>
        <p:spPr bwMode="auto">
          <a:xfrm>
            <a:off x="512999" y="1071650"/>
            <a:ext cx="187743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a:ea typeface="微软雅黑"/>
              </a:rPr>
              <a:t>目录</a:t>
            </a:r>
          </a:p>
        </p:txBody>
      </p:sp>
      <p:sp>
        <p:nvSpPr>
          <p:cNvPr id="5" name="矩形 4">
            <a:extLst>
              <a:ext uri="{FF2B5EF4-FFF2-40B4-BE49-F238E27FC236}">
                <a16:creationId xmlns:a16="http://schemas.microsoft.com/office/drawing/2014/main" id="{974729D4-0D72-C7D0-A467-D94BFC403B0C}"/>
              </a:ext>
            </a:extLst>
          </p:cNvPr>
          <p:cNvSpPr/>
          <p:nvPr/>
        </p:nvSpPr>
        <p:spPr>
          <a:xfrm>
            <a:off x="5699813" y="1222409"/>
            <a:ext cx="4123889"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ts val="0"/>
              </a:spcAft>
              <a:buClrTx/>
              <a:buSzTx/>
              <a:buFontTx/>
              <a:buNone/>
              <a:tabLst/>
              <a:defRPr/>
            </a:pPr>
            <a:r>
              <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课题研究背景及现状</a:t>
            </a:r>
            <a:endParaRPr kumimoji="0" lang="zh-CN" altLang="zh-CN"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椭圆 5">
            <a:extLst>
              <a:ext uri="{FF2B5EF4-FFF2-40B4-BE49-F238E27FC236}">
                <a16:creationId xmlns:a16="http://schemas.microsoft.com/office/drawing/2014/main" id="{73F01997-C219-97F2-EEF6-0F1D6354A2D3}"/>
              </a:ext>
            </a:extLst>
          </p:cNvPr>
          <p:cNvSpPr/>
          <p:nvPr/>
        </p:nvSpPr>
        <p:spPr>
          <a:xfrm>
            <a:off x="5017250" y="233629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a:ea typeface="微软雅黑"/>
              </a:rPr>
              <a:t>2</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矩形 6">
            <a:extLst>
              <a:ext uri="{FF2B5EF4-FFF2-40B4-BE49-F238E27FC236}">
                <a16:creationId xmlns:a16="http://schemas.microsoft.com/office/drawing/2014/main" id="{933C1E87-53E2-D021-38B9-15405626CFF6}"/>
              </a:ext>
            </a:extLst>
          </p:cNvPr>
          <p:cNvSpPr/>
          <p:nvPr/>
        </p:nvSpPr>
        <p:spPr>
          <a:xfrm>
            <a:off x="5699813" y="2286640"/>
            <a:ext cx="264687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tabLst/>
              <a:defRPr/>
            </a:pPr>
            <a:r>
              <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项目研究进展</a:t>
            </a:r>
          </a:p>
        </p:txBody>
      </p:sp>
      <p:sp>
        <p:nvSpPr>
          <p:cNvPr id="8" name="椭圆 7">
            <a:extLst>
              <a:ext uri="{FF2B5EF4-FFF2-40B4-BE49-F238E27FC236}">
                <a16:creationId xmlns:a16="http://schemas.microsoft.com/office/drawing/2014/main" id="{BECB73B2-1814-67CD-E276-748F77093023}"/>
              </a:ext>
            </a:extLst>
          </p:cNvPr>
          <p:cNvSpPr/>
          <p:nvPr/>
        </p:nvSpPr>
        <p:spPr>
          <a:xfrm>
            <a:off x="5017250" y="3394201"/>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a:ea typeface="微软雅黑"/>
              </a:rPr>
              <a:t>3</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8B869D7C-AB07-5AE5-32E4-6002B5394016}"/>
              </a:ext>
            </a:extLst>
          </p:cNvPr>
          <p:cNvSpPr/>
          <p:nvPr/>
        </p:nvSpPr>
        <p:spPr>
          <a:xfrm>
            <a:off x="5699813" y="3329275"/>
            <a:ext cx="3057247"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tabLst/>
              <a:defRPr/>
            </a:pPr>
            <a:r>
              <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特色创新与意义</a:t>
            </a:r>
          </a:p>
        </p:txBody>
      </p:sp>
      <p:sp>
        <p:nvSpPr>
          <p:cNvPr id="10" name="椭圆 9">
            <a:extLst>
              <a:ext uri="{FF2B5EF4-FFF2-40B4-BE49-F238E27FC236}">
                <a16:creationId xmlns:a16="http://schemas.microsoft.com/office/drawing/2014/main" id="{B16A5BF0-A13D-E034-8F3A-D30FC629723B}"/>
              </a:ext>
            </a:extLst>
          </p:cNvPr>
          <p:cNvSpPr/>
          <p:nvPr/>
        </p:nvSpPr>
        <p:spPr>
          <a:xfrm>
            <a:off x="5017250" y="4434793"/>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a:ea typeface="微软雅黑"/>
              </a:rPr>
              <a:t>4</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B64A2478-34CF-FCE1-9D07-116ED818C691}"/>
              </a:ext>
            </a:extLst>
          </p:cNvPr>
          <p:cNvSpPr/>
          <p:nvPr/>
        </p:nvSpPr>
        <p:spPr>
          <a:xfrm>
            <a:off x="5699813" y="4433523"/>
            <a:ext cx="223651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tabLst/>
              <a:defRPr/>
            </a:pPr>
            <a:r>
              <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计划和安排</a:t>
            </a:r>
          </a:p>
        </p:txBody>
      </p:sp>
      <p:sp>
        <p:nvSpPr>
          <p:cNvPr id="12" name="椭圆 11">
            <a:extLst>
              <a:ext uri="{FF2B5EF4-FFF2-40B4-BE49-F238E27FC236}">
                <a16:creationId xmlns:a16="http://schemas.microsoft.com/office/drawing/2014/main" id="{FF55E2A8-210A-C55B-BA1F-489AC2EA4457}"/>
              </a:ext>
            </a:extLst>
          </p:cNvPr>
          <p:cNvSpPr/>
          <p:nvPr/>
        </p:nvSpPr>
        <p:spPr>
          <a:xfrm>
            <a:off x="5017250" y="5570023"/>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微软雅黑"/>
                <a:ea typeface="微软雅黑"/>
              </a:rPr>
              <a:t>5</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3" name="直接连接符 12">
            <a:extLst>
              <a:ext uri="{FF2B5EF4-FFF2-40B4-BE49-F238E27FC236}">
                <a16:creationId xmlns:a16="http://schemas.microsoft.com/office/drawing/2014/main" id="{331C93FE-6345-D11D-3437-B470AC0F568C}"/>
              </a:ext>
            </a:extLst>
          </p:cNvPr>
          <p:cNvCxnSpPr>
            <a:cxnSpLocks/>
          </p:cNvCxnSpPr>
          <p:nvPr/>
        </p:nvCxnSpPr>
        <p:spPr>
          <a:xfrm>
            <a:off x="4323235" y="3109555"/>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09755B5-ADC4-7DB0-1B0B-64D809542C0E}"/>
              </a:ext>
            </a:extLst>
          </p:cNvPr>
          <p:cNvCxnSpPr>
            <a:cxnSpLocks/>
          </p:cNvCxnSpPr>
          <p:nvPr/>
        </p:nvCxnSpPr>
        <p:spPr>
          <a:xfrm>
            <a:off x="4344150" y="4173786"/>
            <a:ext cx="5780752"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001639B-E753-B6D5-AC25-7B0379E904E0}"/>
              </a:ext>
            </a:extLst>
          </p:cNvPr>
          <p:cNvCxnSpPr>
            <a:cxnSpLocks/>
          </p:cNvCxnSpPr>
          <p:nvPr/>
        </p:nvCxnSpPr>
        <p:spPr>
          <a:xfrm>
            <a:off x="4323235" y="5238017"/>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F294369-2A74-32E9-4118-B8CCC32712F9}"/>
              </a:ext>
            </a:extLst>
          </p:cNvPr>
          <p:cNvCxnSpPr>
            <a:cxnSpLocks/>
          </p:cNvCxnSpPr>
          <p:nvPr/>
        </p:nvCxnSpPr>
        <p:spPr>
          <a:xfrm>
            <a:off x="4344150" y="6302246"/>
            <a:ext cx="5780752"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67FC54C4-9D30-DF15-D736-3F14444213B7}"/>
              </a:ext>
            </a:extLst>
          </p:cNvPr>
          <p:cNvSpPr/>
          <p:nvPr/>
        </p:nvSpPr>
        <p:spPr>
          <a:xfrm>
            <a:off x="5699813" y="5497751"/>
            <a:ext cx="4123889"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ts val="0"/>
              </a:spcAft>
              <a:buClrTx/>
              <a:buSzTx/>
              <a:buFontTx/>
              <a:buNone/>
              <a:tabLst/>
              <a:defRPr/>
            </a:pPr>
            <a:r>
              <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收获与体会</a:t>
            </a:r>
            <a:endParaRPr kumimoji="0" lang="zh-CN" altLang="zh-CN"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椭圆 21">
            <a:extLst>
              <a:ext uri="{FF2B5EF4-FFF2-40B4-BE49-F238E27FC236}">
                <a16:creationId xmlns:a16="http://schemas.microsoft.com/office/drawing/2014/main" id="{73632C43-2198-D778-8D32-A759B2EAB95C}"/>
              </a:ext>
            </a:extLst>
          </p:cNvPr>
          <p:cNvSpPr/>
          <p:nvPr/>
        </p:nvSpPr>
        <p:spPr>
          <a:xfrm>
            <a:off x="5017250" y="1279831"/>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C9561DEE-44F3-E457-5B50-CAEB51CF3537}"/>
              </a:ext>
            </a:extLst>
          </p:cNvPr>
          <p:cNvCxnSpPr>
            <a:cxnSpLocks/>
          </p:cNvCxnSpPr>
          <p:nvPr/>
        </p:nvCxnSpPr>
        <p:spPr>
          <a:xfrm>
            <a:off x="4323235" y="2045324"/>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390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C68286C-1D4F-3A21-9CF6-707858362A99}"/>
              </a:ext>
            </a:extLst>
          </p:cNvPr>
          <p:cNvPicPr>
            <a:picLocks noChangeAspect="1"/>
          </p:cNvPicPr>
          <p:nvPr/>
        </p:nvPicPr>
        <p:blipFill rotWithShape="1">
          <a:blip r:embed="rId3">
            <a:extLst>
              <a:ext uri="{28A0092B-C50C-407E-A947-70E740481C1C}">
                <a14:useLocalDpi xmlns:a14="http://schemas.microsoft.com/office/drawing/2010/main" val="0"/>
              </a:ext>
            </a:extLst>
          </a:blip>
          <a:srcRect l="11932" r="50000"/>
          <a:stretch/>
        </p:blipFill>
        <p:spPr>
          <a:xfrm>
            <a:off x="0" y="0"/>
            <a:ext cx="4641273" cy="6858000"/>
          </a:xfrm>
          <a:prstGeom prst="rect">
            <a:avLst/>
          </a:prstGeom>
        </p:spPr>
      </p:pic>
      <p:sp>
        <p:nvSpPr>
          <p:cNvPr id="14" name="矩形 13">
            <a:extLst>
              <a:ext uri="{FF2B5EF4-FFF2-40B4-BE49-F238E27FC236}">
                <a16:creationId xmlns:a16="http://schemas.microsoft.com/office/drawing/2014/main" id="{B9A82805-32B3-AD3E-E593-D0D4B7826D9D}"/>
              </a:ext>
            </a:extLst>
          </p:cNvPr>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5" name="矩形 34">
            <a:extLst>
              <a:ext uri="{FF2B5EF4-FFF2-40B4-BE49-F238E27FC236}">
                <a16:creationId xmlns:a16="http://schemas.microsoft.com/office/drawing/2014/main" id="{C393E10B-9B22-B6E7-35B8-0F1456AC5044}"/>
              </a:ext>
            </a:extLst>
          </p:cNvPr>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a:ea typeface="微软雅黑"/>
              </a:rPr>
              <a:t>第四部分</a:t>
            </a:r>
          </a:p>
        </p:txBody>
      </p:sp>
      <p:sp>
        <p:nvSpPr>
          <p:cNvPr id="19" name="文本框 18">
            <a:extLst>
              <a:ext uri="{FF2B5EF4-FFF2-40B4-BE49-F238E27FC236}">
                <a16:creationId xmlns:a16="http://schemas.microsoft.com/office/drawing/2014/main" id="{D8250D87-584C-21BF-FAB0-6853F2ECC927}"/>
              </a:ext>
            </a:extLst>
          </p:cNvPr>
          <p:cNvSpPr txBox="1"/>
          <p:nvPr/>
        </p:nvSpPr>
        <p:spPr>
          <a:xfrm>
            <a:off x="5899270" y="2767280"/>
            <a:ext cx="5356162" cy="1323439"/>
          </a:xfrm>
          <a:prstGeom prst="rect">
            <a:avLst/>
          </a:prstGeom>
          <a:noFill/>
        </p:spPr>
        <p:txBody>
          <a:bodyPr wrap="square">
            <a:spAutoFit/>
          </a:bodyPr>
          <a:lstStyle/>
          <a:p>
            <a:r>
              <a:rPr lang="zh-CN" altLang="en-US" sz="8000" b="1" dirty="0">
                <a:solidFill>
                  <a:srgbClr val="0079BA"/>
                </a:solidFill>
                <a:latin typeface="微软雅黑" panose="020B0503020204020204" pitchFamily="34" charset="-122"/>
                <a:ea typeface="微软雅黑" panose="020B0503020204020204" pitchFamily="34" charset="-122"/>
              </a:rPr>
              <a:t>计划与安排</a:t>
            </a:r>
            <a:endParaRPr lang="zh-CN" altLang="en-US" sz="8000" dirty="0"/>
          </a:p>
        </p:txBody>
      </p:sp>
      <p:grpSp>
        <p:nvGrpSpPr>
          <p:cNvPr id="22" name="组合 21">
            <a:extLst>
              <a:ext uri="{FF2B5EF4-FFF2-40B4-BE49-F238E27FC236}">
                <a16:creationId xmlns:a16="http://schemas.microsoft.com/office/drawing/2014/main" id="{6307660E-B1DD-F411-EAD9-10F47CBD84F1}"/>
              </a:ext>
            </a:extLst>
          </p:cNvPr>
          <p:cNvGrpSpPr/>
          <p:nvPr/>
        </p:nvGrpSpPr>
        <p:grpSpPr>
          <a:xfrm>
            <a:off x="4641272" y="1848422"/>
            <a:ext cx="7550728" cy="437577"/>
            <a:chOff x="1" y="4866769"/>
            <a:chExt cx="13225354" cy="975231"/>
          </a:xfrm>
        </p:grpSpPr>
        <p:pic>
          <p:nvPicPr>
            <p:cNvPr id="23" name="图片 22" descr="F:\美工素材\校徽标志\校徽组成图.png">
              <a:extLst>
                <a:ext uri="{FF2B5EF4-FFF2-40B4-BE49-F238E27FC236}">
                  <a16:creationId xmlns:a16="http://schemas.microsoft.com/office/drawing/2014/main" id="{52CA9E8E-B085-4449-11FA-36DAC439DCCE}"/>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a:extLst>
                <a:ext uri="{FF2B5EF4-FFF2-40B4-BE49-F238E27FC236}">
                  <a16:creationId xmlns:a16="http://schemas.microsoft.com/office/drawing/2014/main" id="{7D3B9FDD-4D25-AFAE-D890-42DE1A4DB46D}"/>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a:extLst>
              <a:ext uri="{FF2B5EF4-FFF2-40B4-BE49-F238E27FC236}">
                <a16:creationId xmlns:a16="http://schemas.microsoft.com/office/drawing/2014/main" id="{FFDFC7DF-802D-20B4-C777-E0FDDC12B681}"/>
              </a:ext>
            </a:extLst>
          </p:cNvPr>
          <p:cNvGrpSpPr/>
          <p:nvPr/>
        </p:nvGrpSpPr>
        <p:grpSpPr>
          <a:xfrm>
            <a:off x="4641272" y="4571999"/>
            <a:ext cx="7550728" cy="437577"/>
            <a:chOff x="1" y="4866769"/>
            <a:chExt cx="13225354" cy="975231"/>
          </a:xfrm>
        </p:grpSpPr>
        <p:pic>
          <p:nvPicPr>
            <p:cNvPr id="26" name="图片 25" descr="F:\美工素材\校徽标志\校徽组成图.png">
              <a:extLst>
                <a:ext uri="{FF2B5EF4-FFF2-40B4-BE49-F238E27FC236}">
                  <a16:creationId xmlns:a16="http://schemas.microsoft.com/office/drawing/2014/main" id="{36309FD6-A00D-6790-1195-952EDC8D91B9}"/>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a:extLst>
                <a:ext uri="{FF2B5EF4-FFF2-40B4-BE49-F238E27FC236}">
                  <a16:creationId xmlns:a16="http://schemas.microsoft.com/office/drawing/2014/main" id="{383A7193-8CBD-3C16-39A1-A8638A9FEDCC}"/>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491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13">
            <a:extLst>
              <a:ext uri="{FF2B5EF4-FFF2-40B4-BE49-F238E27FC236}">
                <a16:creationId xmlns:a16="http://schemas.microsoft.com/office/drawing/2014/main" id="{506331F0-BD5A-B8F9-CA1A-C1304C6D51F5}"/>
              </a:ext>
            </a:extLst>
          </p:cNvPr>
          <p:cNvSpPr/>
          <p:nvPr/>
        </p:nvSpPr>
        <p:spPr>
          <a:xfrm>
            <a:off x="534262" y="5108554"/>
            <a:ext cx="10763950" cy="456471"/>
          </a:xfrm>
          <a:prstGeom prst="roundRect">
            <a:avLst>
              <a:gd name="adj" fmla="val 50000"/>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35" name="Freeform 12">
            <a:extLst>
              <a:ext uri="{FF2B5EF4-FFF2-40B4-BE49-F238E27FC236}">
                <a16:creationId xmlns:a16="http://schemas.microsoft.com/office/drawing/2014/main" id="{114A8FD9-8B51-D0F6-314A-E6D83FC44B4E}"/>
              </a:ext>
            </a:extLst>
          </p:cNvPr>
          <p:cNvSpPr/>
          <p:nvPr/>
        </p:nvSpPr>
        <p:spPr>
          <a:xfrm rot="10800000">
            <a:off x="1100539" y="2695093"/>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36" name="Rectangle 11">
            <a:extLst>
              <a:ext uri="{FF2B5EF4-FFF2-40B4-BE49-F238E27FC236}">
                <a16:creationId xmlns:a16="http://schemas.microsoft.com/office/drawing/2014/main" id="{5B0B2CFB-5B0A-C2BD-F37E-B1D1EAE4928D}"/>
              </a:ext>
            </a:extLst>
          </p:cNvPr>
          <p:cNvSpPr/>
          <p:nvPr/>
        </p:nvSpPr>
        <p:spPr>
          <a:xfrm>
            <a:off x="1092226" y="1292975"/>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rPr>
              <a:t>初步确定工作思路，查阅相关文献资料，做好调研工作，厘清多源数据以及交通排放模型改如何配合实现。</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nvGrpSpPr>
          <p:cNvPr id="37" name="Group 106">
            <a:extLst>
              <a:ext uri="{FF2B5EF4-FFF2-40B4-BE49-F238E27FC236}">
                <a16:creationId xmlns:a16="http://schemas.microsoft.com/office/drawing/2014/main" id="{1D32872E-40FD-E284-F31F-6FEC62F3FFC3}"/>
              </a:ext>
            </a:extLst>
          </p:cNvPr>
          <p:cNvGrpSpPr/>
          <p:nvPr/>
        </p:nvGrpSpPr>
        <p:grpSpPr>
          <a:xfrm>
            <a:off x="1364187" y="5158943"/>
            <a:ext cx="736843" cy="319142"/>
            <a:chOff x="1027270" y="3317826"/>
            <a:chExt cx="573787" cy="248519"/>
          </a:xfrm>
        </p:grpSpPr>
        <p:sp>
          <p:nvSpPr>
            <p:cNvPr id="38" name="Oval 29">
              <a:extLst>
                <a:ext uri="{FF2B5EF4-FFF2-40B4-BE49-F238E27FC236}">
                  <a16:creationId xmlns:a16="http://schemas.microsoft.com/office/drawing/2014/main" id="{DE659201-DD7F-F719-8B86-4A58BCB4FD98}"/>
                </a:ext>
              </a:extLst>
            </p:cNvPr>
            <p:cNvSpPr/>
            <p:nvPr/>
          </p:nvSpPr>
          <p:spPr>
            <a:xfrm>
              <a:off x="1381018"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39" name="Rectangle 30">
              <a:extLst>
                <a:ext uri="{FF2B5EF4-FFF2-40B4-BE49-F238E27FC236}">
                  <a16:creationId xmlns:a16="http://schemas.microsoft.com/office/drawing/2014/main" id="{70CC76AA-B6C0-CA3C-F835-20AEAC52F74C}"/>
                </a:ext>
              </a:extLst>
            </p:cNvPr>
            <p:cNvSpPr/>
            <p:nvPr/>
          </p:nvSpPr>
          <p:spPr>
            <a:xfrm>
              <a:off x="1027270"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grpSp>
        <p:nvGrpSpPr>
          <p:cNvPr id="42" name="Group 107">
            <a:extLst>
              <a:ext uri="{FF2B5EF4-FFF2-40B4-BE49-F238E27FC236}">
                <a16:creationId xmlns:a16="http://schemas.microsoft.com/office/drawing/2014/main" id="{19DF0309-3A82-47A6-DA03-A92280509919}"/>
              </a:ext>
            </a:extLst>
          </p:cNvPr>
          <p:cNvGrpSpPr/>
          <p:nvPr/>
        </p:nvGrpSpPr>
        <p:grpSpPr>
          <a:xfrm>
            <a:off x="3342439" y="5158943"/>
            <a:ext cx="736844" cy="319142"/>
            <a:chOff x="2567751" y="3317826"/>
            <a:chExt cx="573788" cy="248519"/>
          </a:xfrm>
        </p:grpSpPr>
        <p:sp>
          <p:nvSpPr>
            <p:cNvPr id="43" name="Oval 36">
              <a:extLst>
                <a:ext uri="{FF2B5EF4-FFF2-40B4-BE49-F238E27FC236}">
                  <a16:creationId xmlns:a16="http://schemas.microsoft.com/office/drawing/2014/main" id="{F515966C-8A8F-B1EE-382E-C913EA49BB29}"/>
                </a:ext>
              </a:extLst>
            </p:cNvPr>
            <p:cNvSpPr/>
            <p:nvPr/>
          </p:nvSpPr>
          <p:spPr>
            <a:xfrm>
              <a:off x="2921500"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4" name="Rectangle 37">
              <a:extLst>
                <a:ext uri="{FF2B5EF4-FFF2-40B4-BE49-F238E27FC236}">
                  <a16:creationId xmlns:a16="http://schemas.microsoft.com/office/drawing/2014/main" id="{720118DD-8A20-BF0C-271B-EBE7EE82F002}"/>
                </a:ext>
              </a:extLst>
            </p:cNvPr>
            <p:cNvSpPr/>
            <p:nvPr/>
          </p:nvSpPr>
          <p:spPr>
            <a:xfrm>
              <a:off x="2567751"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grpSp>
        <p:nvGrpSpPr>
          <p:cNvPr id="47" name="Group 108">
            <a:extLst>
              <a:ext uri="{FF2B5EF4-FFF2-40B4-BE49-F238E27FC236}">
                <a16:creationId xmlns:a16="http://schemas.microsoft.com/office/drawing/2014/main" id="{25281F87-ACAC-DEBD-B7B4-950B00F74AD1}"/>
              </a:ext>
            </a:extLst>
          </p:cNvPr>
          <p:cNvGrpSpPr/>
          <p:nvPr/>
        </p:nvGrpSpPr>
        <p:grpSpPr>
          <a:xfrm>
            <a:off x="5320681" y="5158943"/>
            <a:ext cx="736845" cy="319142"/>
            <a:chOff x="4108232" y="3317826"/>
            <a:chExt cx="573789" cy="248519"/>
          </a:xfrm>
        </p:grpSpPr>
        <p:sp>
          <p:nvSpPr>
            <p:cNvPr id="48" name="Oval 43">
              <a:extLst>
                <a:ext uri="{FF2B5EF4-FFF2-40B4-BE49-F238E27FC236}">
                  <a16:creationId xmlns:a16="http://schemas.microsoft.com/office/drawing/2014/main" id="{74A5274C-918A-7852-7980-D643F3CD41C5}"/>
                </a:ext>
              </a:extLst>
            </p:cNvPr>
            <p:cNvSpPr/>
            <p:nvPr/>
          </p:nvSpPr>
          <p:spPr>
            <a:xfrm>
              <a:off x="4461982"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9" name="Rectangle 44">
              <a:extLst>
                <a:ext uri="{FF2B5EF4-FFF2-40B4-BE49-F238E27FC236}">
                  <a16:creationId xmlns:a16="http://schemas.microsoft.com/office/drawing/2014/main" id="{1A06DE68-CFE9-5333-90EE-7E7031DFA508}"/>
                </a:ext>
              </a:extLst>
            </p:cNvPr>
            <p:cNvSpPr/>
            <p:nvPr/>
          </p:nvSpPr>
          <p:spPr>
            <a:xfrm>
              <a:off x="4108232"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grpSp>
        <p:nvGrpSpPr>
          <p:cNvPr id="52" name="Group 110">
            <a:extLst>
              <a:ext uri="{FF2B5EF4-FFF2-40B4-BE49-F238E27FC236}">
                <a16:creationId xmlns:a16="http://schemas.microsoft.com/office/drawing/2014/main" id="{F6825092-B922-46FD-4183-C0B0D407705A}"/>
              </a:ext>
            </a:extLst>
          </p:cNvPr>
          <p:cNvGrpSpPr/>
          <p:nvPr/>
        </p:nvGrpSpPr>
        <p:grpSpPr>
          <a:xfrm>
            <a:off x="9277175" y="5158943"/>
            <a:ext cx="736845" cy="319142"/>
            <a:chOff x="7189194" y="3317826"/>
            <a:chExt cx="573789" cy="248519"/>
          </a:xfrm>
        </p:grpSpPr>
        <p:sp>
          <p:nvSpPr>
            <p:cNvPr id="53" name="Oval 50">
              <a:extLst>
                <a:ext uri="{FF2B5EF4-FFF2-40B4-BE49-F238E27FC236}">
                  <a16:creationId xmlns:a16="http://schemas.microsoft.com/office/drawing/2014/main" id="{A0E3E843-ED0C-0C55-F9DA-313289B74635}"/>
                </a:ext>
              </a:extLst>
            </p:cNvPr>
            <p:cNvSpPr/>
            <p:nvPr/>
          </p:nvSpPr>
          <p:spPr>
            <a:xfrm>
              <a:off x="7542944"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4" name="Rectangle 51">
              <a:extLst>
                <a:ext uri="{FF2B5EF4-FFF2-40B4-BE49-F238E27FC236}">
                  <a16:creationId xmlns:a16="http://schemas.microsoft.com/office/drawing/2014/main" id="{F6FD4473-47D4-2C19-B9A0-133EE5B7634C}"/>
                </a:ext>
              </a:extLst>
            </p:cNvPr>
            <p:cNvSpPr/>
            <p:nvPr/>
          </p:nvSpPr>
          <p:spPr>
            <a:xfrm>
              <a:off x="7189194"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grpSp>
        <p:nvGrpSpPr>
          <p:cNvPr id="57" name="Group 109">
            <a:extLst>
              <a:ext uri="{FF2B5EF4-FFF2-40B4-BE49-F238E27FC236}">
                <a16:creationId xmlns:a16="http://schemas.microsoft.com/office/drawing/2014/main" id="{91094E36-0DF0-8B20-7C61-033BC94BD262}"/>
              </a:ext>
            </a:extLst>
          </p:cNvPr>
          <p:cNvGrpSpPr/>
          <p:nvPr/>
        </p:nvGrpSpPr>
        <p:grpSpPr>
          <a:xfrm>
            <a:off x="7298929" y="5158943"/>
            <a:ext cx="736845" cy="319142"/>
            <a:chOff x="5648714" y="3317826"/>
            <a:chExt cx="573789" cy="248519"/>
          </a:xfrm>
        </p:grpSpPr>
        <p:sp>
          <p:nvSpPr>
            <p:cNvPr id="58" name="Oval 57">
              <a:extLst>
                <a:ext uri="{FF2B5EF4-FFF2-40B4-BE49-F238E27FC236}">
                  <a16:creationId xmlns:a16="http://schemas.microsoft.com/office/drawing/2014/main" id="{D15CA23C-A2AE-B2F9-B28F-8C0C5073599C}"/>
                </a:ext>
              </a:extLst>
            </p:cNvPr>
            <p:cNvSpPr/>
            <p:nvPr/>
          </p:nvSpPr>
          <p:spPr>
            <a:xfrm>
              <a:off x="6002464"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9" name="Rectangle 58">
              <a:extLst>
                <a:ext uri="{FF2B5EF4-FFF2-40B4-BE49-F238E27FC236}">
                  <a16:creationId xmlns:a16="http://schemas.microsoft.com/office/drawing/2014/main" id="{4238A994-E8E2-3DC6-DE1B-2FE79B24CEA7}"/>
                </a:ext>
              </a:extLst>
            </p:cNvPr>
            <p:cNvSpPr/>
            <p:nvPr/>
          </p:nvSpPr>
          <p:spPr>
            <a:xfrm>
              <a:off x="5648714"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sp>
        <p:nvSpPr>
          <p:cNvPr id="60" name="Rectangle 3">
            <a:extLst>
              <a:ext uri="{FF2B5EF4-FFF2-40B4-BE49-F238E27FC236}">
                <a16:creationId xmlns:a16="http://schemas.microsoft.com/office/drawing/2014/main" id="{DEBA9913-80AA-A974-2502-63BBBAD7422E}"/>
              </a:ext>
            </a:extLst>
          </p:cNvPr>
          <p:cNvSpPr txBox="1">
            <a:spLocks noChangeArrowheads="1"/>
          </p:cNvSpPr>
          <p:nvPr/>
        </p:nvSpPr>
        <p:spPr bwMode="auto">
          <a:xfrm>
            <a:off x="1100539" y="4200839"/>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61" name="Rectangle 3">
            <a:extLst>
              <a:ext uri="{FF2B5EF4-FFF2-40B4-BE49-F238E27FC236}">
                <a16:creationId xmlns:a16="http://schemas.microsoft.com/office/drawing/2014/main" id="{D8B780B6-B4FC-5232-5879-56520E80E7B2}"/>
              </a:ext>
            </a:extLst>
          </p:cNvPr>
          <p:cNvSpPr txBox="1">
            <a:spLocks noChangeArrowheads="1"/>
          </p:cNvSpPr>
          <p:nvPr/>
        </p:nvSpPr>
        <p:spPr bwMode="auto">
          <a:xfrm>
            <a:off x="1100538" y="4162905"/>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2022</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6</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66" name="Freeform 12">
            <a:extLst>
              <a:ext uri="{FF2B5EF4-FFF2-40B4-BE49-F238E27FC236}">
                <a16:creationId xmlns:a16="http://schemas.microsoft.com/office/drawing/2014/main" id="{A3F345DE-DFB0-4BF8-B19A-90A8492E6A2E}"/>
              </a:ext>
            </a:extLst>
          </p:cNvPr>
          <p:cNvSpPr/>
          <p:nvPr/>
        </p:nvSpPr>
        <p:spPr>
          <a:xfrm rot="10800000">
            <a:off x="3023550" y="2695093"/>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68" name="Rectangle 3">
            <a:extLst>
              <a:ext uri="{FF2B5EF4-FFF2-40B4-BE49-F238E27FC236}">
                <a16:creationId xmlns:a16="http://schemas.microsoft.com/office/drawing/2014/main" id="{70898394-EFEA-239C-16C8-55A1DBD91570}"/>
              </a:ext>
            </a:extLst>
          </p:cNvPr>
          <p:cNvSpPr txBox="1">
            <a:spLocks noChangeArrowheads="1"/>
          </p:cNvSpPr>
          <p:nvPr/>
        </p:nvSpPr>
        <p:spPr bwMode="auto">
          <a:xfrm>
            <a:off x="3023550" y="4200839"/>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69" name="Rectangle 3">
            <a:extLst>
              <a:ext uri="{FF2B5EF4-FFF2-40B4-BE49-F238E27FC236}">
                <a16:creationId xmlns:a16="http://schemas.microsoft.com/office/drawing/2014/main" id="{40DEB2EA-CB32-11E8-0DD9-DC16826914A7}"/>
              </a:ext>
            </a:extLst>
          </p:cNvPr>
          <p:cNvSpPr txBox="1">
            <a:spLocks noChangeArrowheads="1"/>
          </p:cNvSpPr>
          <p:nvPr/>
        </p:nvSpPr>
        <p:spPr bwMode="auto">
          <a:xfrm>
            <a:off x="3023549" y="4162905"/>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2022</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9</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70" name="Freeform 12">
            <a:extLst>
              <a:ext uri="{FF2B5EF4-FFF2-40B4-BE49-F238E27FC236}">
                <a16:creationId xmlns:a16="http://schemas.microsoft.com/office/drawing/2014/main" id="{1C26C24F-74CE-B566-7049-DD03372B757B}"/>
              </a:ext>
            </a:extLst>
          </p:cNvPr>
          <p:cNvSpPr/>
          <p:nvPr/>
        </p:nvSpPr>
        <p:spPr>
          <a:xfrm rot="10800000">
            <a:off x="5026184" y="2695093"/>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72" name="Rectangle 3">
            <a:extLst>
              <a:ext uri="{FF2B5EF4-FFF2-40B4-BE49-F238E27FC236}">
                <a16:creationId xmlns:a16="http://schemas.microsoft.com/office/drawing/2014/main" id="{5A1B4A9A-7569-88B3-0E2C-EADA60E412F2}"/>
              </a:ext>
            </a:extLst>
          </p:cNvPr>
          <p:cNvSpPr txBox="1">
            <a:spLocks noChangeArrowheads="1"/>
          </p:cNvSpPr>
          <p:nvPr/>
        </p:nvSpPr>
        <p:spPr bwMode="auto">
          <a:xfrm>
            <a:off x="5026184" y="4200839"/>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73" name="Rectangle 3">
            <a:extLst>
              <a:ext uri="{FF2B5EF4-FFF2-40B4-BE49-F238E27FC236}">
                <a16:creationId xmlns:a16="http://schemas.microsoft.com/office/drawing/2014/main" id="{B797AB17-BAFA-D55F-8B89-30D5BB572988}"/>
              </a:ext>
            </a:extLst>
          </p:cNvPr>
          <p:cNvSpPr txBox="1">
            <a:spLocks noChangeArrowheads="1"/>
          </p:cNvSpPr>
          <p:nvPr/>
        </p:nvSpPr>
        <p:spPr bwMode="auto">
          <a:xfrm>
            <a:off x="5026183" y="4162905"/>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2022</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11</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74" name="Freeform 12">
            <a:extLst>
              <a:ext uri="{FF2B5EF4-FFF2-40B4-BE49-F238E27FC236}">
                <a16:creationId xmlns:a16="http://schemas.microsoft.com/office/drawing/2014/main" id="{F60C4C77-CE76-94BF-D244-8E80387A0D39}"/>
              </a:ext>
            </a:extLst>
          </p:cNvPr>
          <p:cNvSpPr/>
          <p:nvPr/>
        </p:nvSpPr>
        <p:spPr>
          <a:xfrm rot="10800000">
            <a:off x="6988721" y="2695093"/>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76" name="Rectangle 3">
            <a:extLst>
              <a:ext uri="{FF2B5EF4-FFF2-40B4-BE49-F238E27FC236}">
                <a16:creationId xmlns:a16="http://schemas.microsoft.com/office/drawing/2014/main" id="{7EA439CC-573D-6CCE-8833-2162C41E965F}"/>
              </a:ext>
            </a:extLst>
          </p:cNvPr>
          <p:cNvSpPr txBox="1">
            <a:spLocks noChangeArrowheads="1"/>
          </p:cNvSpPr>
          <p:nvPr/>
        </p:nvSpPr>
        <p:spPr bwMode="auto">
          <a:xfrm>
            <a:off x="6988721" y="4200839"/>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77" name="Rectangle 3">
            <a:extLst>
              <a:ext uri="{FF2B5EF4-FFF2-40B4-BE49-F238E27FC236}">
                <a16:creationId xmlns:a16="http://schemas.microsoft.com/office/drawing/2014/main" id="{A8656480-9581-423A-EC66-E33F0A3E0DE1}"/>
              </a:ext>
            </a:extLst>
          </p:cNvPr>
          <p:cNvSpPr txBox="1">
            <a:spLocks noChangeArrowheads="1"/>
          </p:cNvSpPr>
          <p:nvPr/>
        </p:nvSpPr>
        <p:spPr bwMode="auto">
          <a:xfrm>
            <a:off x="6988720" y="4162905"/>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2023</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2</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78" name="Rectangle 11">
            <a:extLst>
              <a:ext uri="{FF2B5EF4-FFF2-40B4-BE49-F238E27FC236}">
                <a16:creationId xmlns:a16="http://schemas.microsoft.com/office/drawing/2014/main" id="{00EB2774-8C3E-1774-D00C-859DD3D4B68D}"/>
              </a:ext>
            </a:extLst>
          </p:cNvPr>
          <p:cNvSpPr/>
          <p:nvPr/>
        </p:nvSpPr>
        <p:spPr>
          <a:xfrm>
            <a:off x="3016249" y="1293866"/>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lang="zh-CN" altLang="en-US" sz="1400" kern="0" dirty="0">
                <a:solidFill>
                  <a:prstClr val="white"/>
                </a:solidFill>
                <a:latin typeface="Calibri" panose="020F0502020204030204" pitchFamily="34" charset="0"/>
                <a:ea typeface="微软雅黑"/>
              </a:rPr>
              <a:t>在产学研团队的指导下共同完成</a:t>
            </a:r>
            <a:r>
              <a:rPr kumimoji="0" lang="zh-CN" altLang="en-US"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rPr>
              <a:t>数据收集、预处理，完成“城市交通态势感知”部分工作</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79" name="Rectangle 11">
            <a:extLst>
              <a:ext uri="{FF2B5EF4-FFF2-40B4-BE49-F238E27FC236}">
                <a16:creationId xmlns:a16="http://schemas.microsoft.com/office/drawing/2014/main" id="{BEBAB88F-80F7-D69E-01D3-D58C1AFE5895}"/>
              </a:ext>
            </a:extLst>
          </p:cNvPr>
          <p:cNvSpPr/>
          <p:nvPr/>
        </p:nvSpPr>
        <p:spPr>
          <a:xfrm>
            <a:off x="5026183" y="1292975"/>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lang="zh-CN" altLang="en-US" sz="1400" kern="0" dirty="0">
                <a:solidFill>
                  <a:prstClr val="white"/>
                </a:solidFill>
                <a:latin typeface="Calibri" panose="020F0502020204030204" pitchFamily="34" charset="0"/>
                <a:ea typeface="微软雅黑"/>
              </a:rPr>
              <a:t>使用</a:t>
            </a:r>
            <a:r>
              <a:rPr kumimoji="0" lang="zh-CN" altLang="en-US"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rPr>
              <a:t>获得的多源大数据，完成交通态势感知和推断模型的搭建和训练，实现路段层面排污估计</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80" name="Rectangle 11">
            <a:extLst>
              <a:ext uri="{FF2B5EF4-FFF2-40B4-BE49-F238E27FC236}">
                <a16:creationId xmlns:a16="http://schemas.microsoft.com/office/drawing/2014/main" id="{F1E3C1F7-EFF3-A050-18FD-537D669C2121}"/>
              </a:ext>
            </a:extLst>
          </p:cNvPr>
          <p:cNvSpPr/>
          <p:nvPr/>
        </p:nvSpPr>
        <p:spPr>
          <a:xfrm>
            <a:off x="6980407" y="1293866"/>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lang="zh-CN" altLang="en-US" sz="1400" kern="0" dirty="0">
                <a:solidFill>
                  <a:prstClr val="white"/>
                </a:solidFill>
                <a:latin typeface="Calibri" panose="020F0502020204030204" pitchFamily="34" charset="0"/>
                <a:ea typeface="微软雅黑"/>
              </a:rPr>
              <a:t>分组完成</a:t>
            </a:r>
            <a:r>
              <a:rPr kumimoji="0" lang="zh-CN" altLang="en-US"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rPr>
              <a:t>模型的核验工作，分为内部核验以及外部核验两部分，验证模型的计算结果，验证结果反馈到模型，进行修改</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81" name="Freeform 12">
            <a:extLst>
              <a:ext uri="{FF2B5EF4-FFF2-40B4-BE49-F238E27FC236}">
                <a16:creationId xmlns:a16="http://schemas.microsoft.com/office/drawing/2014/main" id="{23ED56AD-6A01-CD1B-042E-F7210ED823CB}"/>
              </a:ext>
            </a:extLst>
          </p:cNvPr>
          <p:cNvSpPr/>
          <p:nvPr/>
        </p:nvSpPr>
        <p:spPr>
          <a:xfrm rot="10800000">
            <a:off x="8942505" y="2695093"/>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82" name="Rectangle 3">
            <a:extLst>
              <a:ext uri="{FF2B5EF4-FFF2-40B4-BE49-F238E27FC236}">
                <a16:creationId xmlns:a16="http://schemas.microsoft.com/office/drawing/2014/main" id="{72000EB1-DF11-DABD-57F4-7BD220CCFAF4}"/>
              </a:ext>
            </a:extLst>
          </p:cNvPr>
          <p:cNvSpPr txBox="1">
            <a:spLocks noChangeArrowheads="1"/>
          </p:cNvSpPr>
          <p:nvPr/>
        </p:nvSpPr>
        <p:spPr bwMode="auto">
          <a:xfrm>
            <a:off x="8942505" y="4200839"/>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83" name="Rectangle 3">
            <a:extLst>
              <a:ext uri="{FF2B5EF4-FFF2-40B4-BE49-F238E27FC236}">
                <a16:creationId xmlns:a16="http://schemas.microsoft.com/office/drawing/2014/main" id="{DF6919EE-585C-4A24-B3CC-EC7CD06FB762}"/>
              </a:ext>
            </a:extLst>
          </p:cNvPr>
          <p:cNvSpPr txBox="1">
            <a:spLocks noChangeArrowheads="1"/>
          </p:cNvSpPr>
          <p:nvPr/>
        </p:nvSpPr>
        <p:spPr bwMode="auto">
          <a:xfrm>
            <a:off x="8942504" y="4162905"/>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2023</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4</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84" name="Rectangle 11">
            <a:extLst>
              <a:ext uri="{FF2B5EF4-FFF2-40B4-BE49-F238E27FC236}">
                <a16:creationId xmlns:a16="http://schemas.microsoft.com/office/drawing/2014/main" id="{AB7515BA-00A0-0883-AE0F-F7EDC7750CF2}"/>
              </a:ext>
            </a:extLst>
          </p:cNvPr>
          <p:cNvSpPr/>
          <p:nvPr/>
        </p:nvSpPr>
        <p:spPr>
          <a:xfrm>
            <a:off x="8935204" y="1293866"/>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lang="zh-CN" altLang="en-US" sz="1400" kern="0" dirty="0">
                <a:solidFill>
                  <a:prstClr val="white"/>
                </a:solidFill>
                <a:latin typeface="Calibri" panose="020F0502020204030204" pitchFamily="34" charset="0"/>
                <a:ea typeface="微软雅黑"/>
              </a:rPr>
              <a:t>在产学研团队的帮助下完成模型的可视化，形成工业级别的软件系统，能够直接使用在成都市主城区进行排量计算，帮助政府辅助决策管控措施</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85" name="文本框 84">
            <a:extLst>
              <a:ext uri="{FF2B5EF4-FFF2-40B4-BE49-F238E27FC236}">
                <a16:creationId xmlns:a16="http://schemas.microsoft.com/office/drawing/2014/main" id="{06D7E82F-CD25-7465-644C-37986190FF36}"/>
              </a:ext>
            </a:extLst>
          </p:cNvPr>
          <p:cNvSpPr txBox="1"/>
          <p:nvPr/>
        </p:nvSpPr>
        <p:spPr>
          <a:xfrm>
            <a:off x="2370801" y="428347"/>
            <a:ext cx="1660872"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100" dirty="0">
                <a:solidFill>
                  <a:srgbClr val="0078BA"/>
                </a:solidFill>
                <a:latin typeface="微软雅黑"/>
                <a:ea typeface="微软雅黑"/>
              </a:rPr>
              <a:t>原计划</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Tree>
    <p:extLst>
      <p:ext uri="{BB962C8B-B14F-4D97-AF65-F5344CB8AC3E}">
        <p14:creationId xmlns:p14="http://schemas.microsoft.com/office/powerpoint/2010/main" val="50546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13">
            <a:extLst>
              <a:ext uri="{FF2B5EF4-FFF2-40B4-BE49-F238E27FC236}">
                <a16:creationId xmlns:a16="http://schemas.microsoft.com/office/drawing/2014/main" id="{506331F0-BD5A-B8F9-CA1A-C1304C6D51F5}"/>
              </a:ext>
            </a:extLst>
          </p:cNvPr>
          <p:cNvSpPr/>
          <p:nvPr/>
        </p:nvSpPr>
        <p:spPr>
          <a:xfrm>
            <a:off x="534262" y="5108554"/>
            <a:ext cx="10763950" cy="456471"/>
          </a:xfrm>
          <a:prstGeom prst="roundRect">
            <a:avLst>
              <a:gd name="adj" fmla="val 50000"/>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微软雅黑"/>
              <a:cs typeface="+mn-cs"/>
            </a:endParaRPr>
          </a:p>
        </p:txBody>
      </p:sp>
      <p:grpSp>
        <p:nvGrpSpPr>
          <p:cNvPr id="37" name="Group 106">
            <a:extLst>
              <a:ext uri="{FF2B5EF4-FFF2-40B4-BE49-F238E27FC236}">
                <a16:creationId xmlns:a16="http://schemas.microsoft.com/office/drawing/2014/main" id="{1D32872E-40FD-E284-F31F-6FEC62F3FFC3}"/>
              </a:ext>
            </a:extLst>
          </p:cNvPr>
          <p:cNvGrpSpPr/>
          <p:nvPr/>
        </p:nvGrpSpPr>
        <p:grpSpPr>
          <a:xfrm>
            <a:off x="1364187" y="5158943"/>
            <a:ext cx="736843" cy="319142"/>
            <a:chOff x="1027270" y="3317826"/>
            <a:chExt cx="573787" cy="248519"/>
          </a:xfrm>
        </p:grpSpPr>
        <p:sp>
          <p:nvSpPr>
            <p:cNvPr id="38" name="Oval 29">
              <a:extLst>
                <a:ext uri="{FF2B5EF4-FFF2-40B4-BE49-F238E27FC236}">
                  <a16:creationId xmlns:a16="http://schemas.microsoft.com/office/drawing/2014/main" id="{DE659201-DD7F-F719-8B86-4A58BCB4FD98}"/>
                </a:ext>
              </a:extLst>
            </p:cNvPr>
            <p:cNvSpPr/>
            <p:nvPr/>
          </p:nvSpPr>
          <p:spPr>
            <a:xfrm>
              <a:off x="1381018"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39" name="Rectangle 30">
              <a:extLst>
                <a:ext uri="{FF2B5EF4-FFF2-40B4-BE49-F238E27FC236}">
                  <a16:creationId xmlns:a16="http://schemas.microsoft.com/office/drawing/2014/main" id="{70CC76AA-B6C0-CA3C-F835-20AEAC52F74C}"/>
                </a:ext>
              </a:extLst>
            </p:cNvPr>
            <p:cNvSpPr/>
            <p:nvPr/>
          </p:nvSpPr>
          <p:spPr>
            <a:xfrm>
              <a:off x="1027270"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grpSp>
        <p:nvGrpSpPr>
          <p:cNvPr id="42" name="Group 107">
            <a:extLst>
              <a:ext uri="{FF2B5EF4-FFF2-40B4-BE49-F238E27FC236}">
                <a16:creationId xmlns:a16="http://schemas.microsoft.com/office/drawing/2014/main" id="{19DF0309-3A82-47A6-DA03-A92280509919}"/>
              </a:ext>
            </a:extLst>
          </p:cNvPr>
          <p:cNvGrpSpPr/>
          <p:nvPr/>
        </p:nvGrpSpPr>
        <p:grpSpPr>
          <a:xfrm>
            <a:off x="3342439" y="5158943"/>
            <a:ext cx="736844" cy="319142"/>
            <a:chOff x="2567751" y="3317826"/>
            <a:chExt cx="573788" cy="248519"/>
          </a:xfrm>
        </p:grpSpPr>
        <p:sp>
          <p:nvSpPr>
            <p:cNvPr id="43" name="Oval 36">
              <a:extLst>
                <a:ext uri="{FF2B5EF4-FFF2-40B4-BE49-F238E27FC236}">
                  <a16:creationId xmlns:a16="http://schemas.microsoft.com/office/drawing/2014/main" id="{F515966C-8A8F-B1EE-382E-C913EA49BB29}"/>
                </a:ext>
              </a:extLst>
            </p:cNvPr>
            <p:cNvSpPr/>
            <p:nvPr/>
          </p:nvSpPr>
          <p:spPr>
            <a:xfrm>
              <a:off x="2921500"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4" name="Rectangle 37">
              <a:extLst>
                <a:ext uri="{FF2B5EF4-FFF2-40B4-BE49-F238E27FC236}">
                  <a16:creationId xmlns:a16="http://schemas.microsoft.com/office/drawing/2014/main" id="{720118DD-8A20-BF0C-271B-EBE7EE82F002}"/>
                </a:ext>
              </a:extLst>
            </p:cNvPr>
            <p:cNvSpPr/>
            <p:nvPr/>
          </p:nvSpPr>
          <p:spPr>
            <a:xfrm>
              <a:off x="2567751"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grpSp>
        <p:nvGrpSpPr>
          <p:cNvPr id="47" name="Group 108">
            <a:extLst>
              <a:ext uri="{FF2B5EF4-FFF2-40B4-BE49-F238E27FC236}">
                <a16:creationId xmlns:a16="http://schemas.microsoft.com/office/drawing/2014/main" id="{25281F87-ACAC-DEBD-B7B4-950B00F74AD1}"/>
              </a:ext>
            </a:extLst>
          </p:cNvPr>
          <p:cNvGrpSpPr/>
          <p:nvPr/>
        </p:nvGrpSpPr>
        <p:grpSpPr>
          <a:xfrm>
            <a:off x="5320681" y="5158943"/>
            <a:ext cx="736845" cy="319142"/>
            <a:chOff x="4108232" y="3317826"/>
            <a:chExt cx="573789" cy="248519"/>
          </a:xfrm>
        </p:grpSpPr>
        <p:sp>
          <p:nvSpPr>
            <p:cNvPr id="48" name="Oval 43">
              <a:extLst>
                <a:ext uri="{FF2B5EF4-FFF2-40B4-BE49-F238E27FC236}">
                  <a16:creationId xmlns:a16="http://schemas.microsoft.com/office/drawing/2014/main" id="{74A5274C-918A-7852-7980-D643F3CD41C5}"/>
                </a:ext>
              </a:extLst>
            </p:cNvPr>
            <p:cNvSpPr/>
            <p:nvPr/>
          </p:nvSpPr>
          <p:spPr>
            <a:xfrm>
              <a:off x="4461982"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9" name="Rectangle 44">
              <a:extLst>
                <a:ext uri="{FF2B5EF4-FFF2-40B4-BE49-F238E27FC236}">
                  <a16:creationId xmlns:a16="http://schemas.microsoft.com/office/drawing/2014/main" id="{1A06DE68-CFE9-5333-90EE-7E7031DFA508}"/>
                </a:ext>
              </a:extLst>
            </p:cNvPr>
            <p:cNvSpPr/>
            <p:nvPr/>
          </p:nvSpPr>
          <p:spPr>
            <a:xfrm>
              <a:off x="4108232"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grpSp>
        <p:nvGrpSpPr>
          <p:cNvPr id="52" name="Group 110">
            <a:extLst>
              <a:ext uri="{FF2B5EF4-FFF2-40B4-BE49-F238E27FC236}">
                <a16:creationId xmlns:a16="http://schemas.microsoft.com/office/drawing/2014/main" id="{F6825092-B922-46FD-4183-C0B0D407705A}"/>
              </a:ext>
            </a:extLst>
          </p:cNvPr>
          <p:cNvGrpSpPr/>
          <p:nvPr/>
        </p:nvGrpSpPr>
        <p:grpSpPr>
          <a:xfrm>
            <a:off x="9277175" y="5158943"/>
            <a:ext cx="736845" cy="319142"/>
            <a:chOff x="7189194" y="3317826"/>
            <a:chExt cx="573789" cy="248519"/>
          </a:xfrm>
        </p:grpSpPr>
        <p:sp>
          <p:nvSpPr>
            <p:cNvPr id="53" name="Oval 50">
              <a:extLst>
                <a:ext uri="{FF2B5EF4-FFF2-40B4-BE49-F238E27FC236}">
                  <a16:creationId xmlns:a16="http://schemas.microsoft.com/office/drawing/2014/main" id="{A0E3E843-ED0C-0C55-F9DA-313289B74635}"/>
                </a:ext>
              </a:extLst>
            </p:cNvPr>
            <p:cNvSpPr/>
            <p:nvPr/>
          </p:nvSpPr>
          <p:spPr>
            <a:xfrm>
              <a:off x="7542944"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4" name="Rectangle 51">
              <a:extLst>
                <a:ext uri="{FF2B5EF4-FFF2-40B4-BE49-F238E27FC236}">
                  <a16:creationId xmlns:a16="http://schemas.microsoft.com/office/drawing/2014/main" id="{F6FD4473-47D4-2C19-B9A0-133EE5B7634C}"/>
                </a:ext>
              </a:extLst>
            </p:cNvPr>
            <p:cNvSpPr/>
            <p:nvPr/>
          </p:nvSpPr>
          <p:spPr>
            <a:xfrm>
              <a:off x="7189194"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grpSp>
        <p:nvGrpSpPr>
          <p:cNvPr id="57" name="Group 109">
            <a:extLst>
              <a:ext uri="{FF2B5EF4-FFF2-40B4-BE49-F238E27FC236}">
                <a16:creationId xmlns:a16="http://schemas.microsoft.com/office/drawing/2014/main" id="{91094E36-0DF0-8B20-7C61-033BC94BD262}"/>
              </a:ext>
            </a:extLst>
          </p:cNvPr>
          <p:cNvGrpSpPr/>
          <p:nvPr/>
        </p:nvGrpSpPr>
        <p:grpSpPr>
          <a:xfrm>
            <a:off x="7298929" y="5158943"/>
            <a:ext cx="736845" cy="319142"/>
            <a:chOff x="5648714" y="3317826"/>
            <a:chExt cx="573789" cy="248519"/>
          </a:xfrm>
        </p:grpSpPr>
        <p:sp>
          <p:nvSpPr>
            <p:cNvPr id="58" name="Oval 57">
              <a:extLst>
                <a:ext uri="{FF2B5EF4-FFF2-40B4-BE49-F238E27FC236}">
                  <a16:creationId xmlns:a16="http://schemas.microsoft.com/office/drawing/2014/main" id="{D15CA23C-A2AE-B2F9-B28F-8C0C5073599C}"/>
                </a:ext>
              </a:extLst>
            </p:cNvPr>
            <p:cNvSpPr/>
            <p:nvPr/>
          </p:nvSpPr>
          <p:spPr>
            <a:xfrm>
              <a:off x="6002464" y="3346306"/>
              <a:ext cx="220039" cy="220039"/>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9" name="Rectangle 58">
              <a:extLst>
                <a:ext uri="{FF2B5EF4-FFF2-40B4-BE49-F238E27FC236}">
                  <a16:creationId xmlns:a16="http://schemas.microsoft.com/office/drawing/2014/main" id="{4238A994-E8E2-3DC6-DE1B-2FE79B24CEA7}"/>
                </a:ext>
              </a:extLst>
            </p:cNvPr>
            <p:cNvSpPr/>
            <p:nvPr/>
          </p:nvSpPr>
          <p:spPr>
            <a:xfrm>
              <a:off x="5648714" y="3317826"/>
              <a:ext cx="143851" cy="215702"/>
            </a:xfrm>
            <a:prstGeom prst="rect">
              <a:avLst/>
            </a:prstGeom>
          </p:spPr>
          <p:txBody>
            <a:bodyPr wrap="none">
              <a:spAutoFit/>
            </a:bodyPr>
            <a:lstStyle/>
            <a:p>
              <a:pPr marL="0" marR="0" lvl="0" indent="0" algn="ctr" defTabSz="457200" eaLnBrk="1" fontAlgn="auto" latinLnBrk="0" hangingPunct="1">
                <a:lnSpc>
                  <a:spcPct val="100000"/>
                </a:lnSpc>
                <a:spcBef>
                  <a:spcPct val="20000"/>
                </a:spcBef>
                <a:spcAft>
                  <a:spcPts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rial"/>
                <a:ea typeface="微软雅黑"/>
              </a:endParaRPr>
            </a:p>
          </p:txBody>
        </p:sp>
      </p:grpSp>
      <p:sp>
        <p:nvSpPr>
          <p:cNvPr id="74" name="Freeform 12">
            <a:extLst>
              <a:ext uri="{FF2B5EF4-FFF2-40B4-BE49-F238E27FC236}">
                <a16:creationId xmlns:a16="http://schemas.microsoft.com/office/drawing/2014/main" id="{F60C4C77-CE76-94BF-D244-8E80387A0D39}"/>
              </a:ext>
            </a:extLst>
          </p:cNvPr>
          <p:cNvSpPr/>
          <p:nvPr/>
        </p:nvSpPr>
        <p:spPr>
          <a:xfrm rot="10800000">
            <a:off x="7015615" y="2695093"/>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76" name="Rectangle 3">
            <a:extLst>
              <a:ext uri="{FF2B5EF4-FFF2-40B4-BE49-F238E27FC236}">
                <a16:creationId xmlns:a16="http://schemas.microsoft.com/office/drawing/2014/main" id="{7EA439CC-573D-6CCE-8833-2162C41E965F}"/>
              </a:ext>
            </a:extLst>
          </p:cNvPr>
          <p:cNvSpPr txBox="1">
            <a:spLocks noChangeArrowheads="1"/>
          </p:cNvSpPr>
          <p:nvPr/>
        </p:nvSpPr>
        <p:spPr bwMode="auto">
          <a:xfrm>
            <a:off x="7015615" y="4200839"/>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77" name="Rectangle 3">
            <a:extLst>
              <a:ext uri="{FF2B5EF4-FFF2-40B4-BE49-F238E27FC236}">
                <a16:creationId xmlns:a16="http://schemas.microsoft.com/office/drawing/2014/main" id="{A8656480-9581-423A-EC66-E33F0A3E0DE1}"/>
              </a:ext>
            </a:extLst>
          </p:cNvPr>
          <p:cNvSpPr txBox="1">
            <a:spLocks noChangeArrowheads="1"/>
          </p:cNvSpPr>
          <p:nvPr/>
        </p:nvSpPr>
        <p:spPr bwMode="auto">
          <a:xfrm>
            <a:off x="7015614" y="4162905"/>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2023</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3</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80" name="Rectangle 11">
            <a:extLst>
              <a:ext uri="{FF2B5EF4-FFF2-40B4-BE49-F238E27FC236}">
                <a16:creationId xmlns:a16="http://schemas.microsoft.com/office/drawing/2014/main" id="{F1E3C1F7-EFF3-A050-18FD-537D669C2121}"/>
              </a:ext>
            </a:extLst>
          </p:cNvPr>
          <p:cNvSpPr/>
          <p:nvPr/>
        </p:nvSpPr>
        <p:spPr>
          <a:xfrm>
            <a:off x="7007301" y="1293866"/>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lang="zh-CN" altLang="en-US" sz="1400" kern="0" dirty="0">
                <a:solidFill>
                  <a:prstClr val="white"/>
                </a:solidFill>
                <a:latin typeface="Calibri" panose="020F0502020204030204" pitchFamily="34" charset="0"/>
                <a:ea typeface="微软雅黑"/>
              </a:rPr>
              <a:t>在产学研团队的帮助下完成模型的可视化，形成工业级别的软件系统，能够直接使用在成都市主城区进行排量计算，帮助政府辅助决策管控措施</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81" name="Freeform 12">
            <a:extLst>
              <a:ext uri="{FF2B5EF4-FFF2-40B4-BE49-F238E27FC236}">
                <a16:creationId xmlns:a16="http://schemas.microsoft.com/office/drawing/2014/main" id="{23ED56AD-6A01-CD1B-042E-F7210ED823CB}"/>
              </a:ext>
            </a:extLst>
          </p:cNvPr>
          <p:cNvSpPr/>
          <p:nvPr/>
        </p:nvSpPr>
        <p:spPr>
          <a:xfrm rot="10800000">
            <a:off x="8969399" y="2695093"/>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82" name="Rectangle 3">
            <a:extLst>
              <a:ext uri="{FF2B5EF4-FFF2-40B4-BE49-F238E27FC236}">
                <a16:creationId xmlns:a16="http://schemas.microsoft.com/office/drawing/2014/main" id="{72000EB1-DF11-DABD-57F4-7BD220CCFAF4}"/>
              </a:ext>
            </a:extLst>
          </p:cNvPr>
          <p:cNvSpPr txBox="1">
            <a:spLocks noChangeArrowheads="1"/>
          </p:cNvSpPr>
          <p:nvPr/>
        </p:nvSpPr>
        <p:spPr bwMode="auto">
          <a:xfrm>
            <a:off x="8969399" y="4200839"/>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83" name="Rectangle 3">
            <a:extLst>
              <a:ext uri="{FF2B5EF4-FFF2-40B4-BE49-F238E27FC236}">
                <a16:creationId xmlns:a16="http://schemas.microsoft.com/office/drawing/2014/main" id="{DF6919EE-585C-4A24-B3CC-EC7CD06FB762}"/>
              </a:ext>
            </a:extLst>
          </p:cNvPr>
          <p:cNvSpPr txBox="1">
            <a:spLocks noChangeArrowheads="1"/>
          </p:cNvSpPr>
          <p:nvPr/>
        </p:nvSpPr>
        <p:spPr bwMode="auto">
          <a:xfrm>
            <a:off x="8969398" y="4162905"/>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2023</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4</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84" name="Rectangle 11">
            <a:extLst>
              <a:ext uri="{FF2B5EF4-FFF2-40B4-BE49-F238E27FC236}">
                <a16:creationId xmlns:a16="http://schemas.microsoft.com/office/drawing/2014/main" id="{AB7515BA-00A0-0883-AE0F-F7EDC7750CF2}"/>
              </a:ext>
            </a:extLst>
          </p:cNvPr>
          <p:cNvSpPr/>
          <p:nvPr/>
        </p:nvSpPr>
        <p:spPr>
          <a:xfrm>
            <a:off x="8962098" y="1293866"/>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rPr>
              <a:t>对成果进行总结，</a:t>
            </a:r>
            <a:r>
              <a:rPr lang="zh-CN" altLang="en-US" sz="1400" kern="0" dirty="0">
                <a:solidFill>
                  <a:prstClr val="white"/>
                </a:solidFill>
                <a:latin typeface="Calibri" panose="020F0502020204030204" pitchFamily="34" charset="0"/>
                <a:ea typeface="微软雅黑"/>
              </a:rPr>
              <a:t>并</a:t>
            </a:r>
            <a:r>
              <a:rPr kumimoji="0" lang="zh-CN" altLang="en-US"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rPr>
              <a:t>进一步对项目结果进行成果转化和产出。准备结题答辩</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85" name="文本框 84">
            <a:extLst>
              <a:ext uri="{FF2B5EF4-FFF2-40B4-BE49-F238E27FC236}">
                <a16:creationId xmlns:a16="http://schemas.microsoft.com/office/drawing/2014/main" id="{06D7E82F-CD25-7465-644C-37986190FF36}"/>
              </a:ext>
            </a:extLst>
          </p:cNvPr>
          <p:cNvSpPr txBox="1"/>
          <p:nvPr/>
        </p:nvSpPr>
        <p:spPr>
          <a:xfrm>
            <a:off x="2370801" y="428347"/>
            <a:ext cx="1660872"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spc="100" dirty="0">
                <a:solidFill>
                  <a:srgbClr val="0078BA"/>
                </a:solidFill>
                <a:latin typeface="微软雅黑"/>
                <a:ea typeface="微软雅黑"/>
              </a:rPr>
              <a:t>未来计划</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2" name="Freeform 12">
            <a:extLst>
              <a:ext uri="{FF2B5EF4-FFF2-40B4-BE49-F238E27FC236}">
                <a16:creationId xmlns:a16="http://schemas.microsoft.com/office/drawing/2014/main" id="{007A1671-A9ED-B7F8-6FC0-D760029787B3}"/>
              </a:ext>
            </a:extLst>
          </p:cNvPr>
          <p:cNvSpPr/>
          <p:nvPr/>
        </p:nvSpPr>
        <p:spPr>
          <a:xfrm rot="10800000">
            <a:off x="3066664" y="2700208"/>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3" name="Rectangle 3">
            <a:extLst>
              <a:ext uri="{FF2B5EF4-FFF2-40B4-BE49-F238E27FC236}">
                <a16:creationId xmlns:a16="http://schemas.microsoft.com/office/drawing/2014/main" id="{64C44F54-7F5B-0830-3BE9-8E0B13DE481F}"/>
              </a:ext>
            </a:extLst>
          </p:cNvPr>
          <p:cNvSpPr txBox="1">
            <a:spLocks noChangeArrowheads="1"/>
          </p:cNvSpPr>
          <p:nvPr/>
        </p:nvSpPr>
        <p:spPr bwMode="auto">
          <a:xfrm>
            <a:off x="3066664" y="4205954"/>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4" name="Rectangle 3">
            <a:extLst>
              <a:ext uri="{FF2B5EF4-FFF2-40B4-BE49-F238E27FC236}">
                <a16:creationId xmlns:a16="http://schemas.microsoft.com/office/drawing/2014/main" id="{7A064A09-85D3-B42A-C61A-87527F26B4FC}"/>
              </a:ext>
            </a:extLst>
          </p:cNvPr>
          <p:cNvSpPr txBox="1">
            <a:spLocks noChangeArrowheads="1"/>
          </p:cNvSpPr>
          <p:nvPr/>
        </p:nvSpPr>
        <p:spPr bwMode="auto">
          <a:xfrm>
            <a:off x="3066663" y="4168020"/>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2023</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1</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5" name="Rectangle 11">
            <a:extLst>
              <a:ext uri="{FF2B5EF4-FFF2-40B4-BE49-F238E27FC236}">
                <a16:creationId xmlns:a16="http://schemas.microsoft.com/office/drawing/2014/main" id="{5962643F-6548-5491-4B35-6EF14BF8F382}"/>
              </a:ext>
            </a:extLst>
          </p:cNvPr>
          <p:cNvSpPr/>
          <p:nvPr/>
        </p:nvSpPr>
        <p:spPr>
          <a:xfrm>
            <a:off x="3058350" y="1298981"/>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rPr>
              <a:t>根据排污量计算结果，探究成都市主城区交通排放规律，以及与时间、天气等因素关联性，产出研究成果。</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6" name="Freeform 12">
            <a:extLst>
              <a:ext uri="{FF2B5EF4-FFF2-40B4-BE49-F238E27FC236}">
                <a16:creationId xmlns:a16="http://schemas.microsoft.com/office/drawing/2014/main" id="{1184061C-2999-35D1-12FE-D3841C1319B9}"/>
              </a:ext>
            </a:extLst>
          </p:cNvPr>
          <p:cNvSpPr/>
          <p:nvPr/>
        </p:nvSpPr>
        <p:spPr>
          <a:xfrm rot="10800000">
            <a:off x="5020448" y="2700208"/>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7" name="Rectangle 3">
            <a:extLst>
              <a:ext uri="{FF2B5EF4-FFF2-40B4-BE49-F238E27FC236}">
                <a16:creationId xmlns:a16="http://schemas.microsoft.com/office/drawing/2014/main" id="{FED68581-B943-2767-4BA4-35694C124E45}"/>
              </a:ext>
            </a:extLst>
          </p:cNvPr>
          <p:cNvSpPr txBox="1">
            <a:spLocks noChangeArrowheads="1"/>
          </p:cNvSpPr>
          <p:nvPr/>
        </p:nvSpPr>
        <p:spPr bwMode="auto">
          <a:xfrm>
            <a:off x="5020448" y="4205954"/>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8" name="Rectangle 3">
            <a:extLst>
              <a:ext uri="{FF2B5EF4-FFF2-40B4-BE49-F238E27FC236}">
                <a16:creationId xmlns:a16="http://schemas.microsoft.com/office/drawing/2014/main" id="{E9DB63C4-D4AB-2F69-3278-CCBCE446533C}"/>
              </a:ext>
            </a:extLst>
          </p:cNvPr>
          <p:cNvSpPr txBox="1">
            <a:spLocks noChangeArrowheads="1"/>
          </p:cNvSpPr>
          <p:nvPr/>
        </p:nvSpPr>
        <p:spPr bwMode="auto">
          <a:xfrm>
            <a:off x="5020447" y="4168020"/>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2023</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2</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9" name="Rectangle 11">
            <a:extLst>
              <a:ext uri="{FF2B5EF4-FFF2-40B4-BE49-F238E27FC236}">
                <a16:creationId xmlns:a16="http://schemas.microsoft.com/office/drawing/2014/main" id="{9A497AFF-64A8-25D0-708B-29E6A058184C}"/>
              </a:ext>
            </a:extLst>
          </p:cNvPr>
          <p:cNvSpPr/>
          <p:nvPr/>
        </p:nvSpPr>
        <p:spPr>
          <a:xfrm>
            <a:off x="5013147" y="1298981"/>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lang="zh-CN" altLang="en-US" sz="1400" kern="0" dirty="0">
                <a:solidFill>
                  <a:prstClr val="white"/>
                </a:solidFill>
                <a:latin typeface="Calibri" panose="020F0502020204030204" pitchFamily="34" charset="0"/>
                <a:ea typeface="微软雅黑"/>
              </a:rPr>
              <a:t>分组完成</a:t>
            </a:r>
            <a:r>
              <a:rPr kumimoji="0" lang="zh-CN" altLang="en-US"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rPr>
              <a:t>模型的核验工作，分为内部核验以及外部核验两部分，验证模型的计算结果，验证结果反馈到模型，进行修改。</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14" name="Freeform 12">
            <a:extLst>
              <a:ext uri="{FF2B5EF4-FFF2-40B4-BE49-F238E27FC236}">
                <a16:creationId xmlns:a16="http://schemas.microsoft.com/office/drawing/2014/main" id="{996E9D1D-B69E-D336-63A7-181E85F58483}"/>
              </a:ext>
            </a:extLst>
          </p:cNvPr>
          <p:cNvSpPr/>
          <p:nvPr/>
        </p:nvSpPr>
        <p:spPr>
          <a:xfrm rot="10800000">
            <a:off x="1064197" y="2694202"/>
            <a:ext cx="1798758" cy="2228745"/>
          </a:xfrm>
          <a:custGeom>
            <a:avLst/>
            <a:gdLst>
              <a:gd name="connsiteX0" fmla="*/ 1400710 w 1400710"/>
              <a:gd name="connsiteY0" fmla="*/ 1735546 h 1735546"/>
              <a:gd name="connsiteX1" fmla="*/ 0 w 1400710"/>
              <a:gd name="connsiteY1" fmla="*/ 1735546 h 1735546"/>
              <a:gd name="connsiteX2" fmla="*/ 0 w 1400710"/>
              <a:gd name="connsiteY2" fmla="*/ 219894 h 1735546"/>
              <a:gd name="connsiteX3" fmla="*/ 505360 w 1400710"/>
              <a:gd name="connsiteY3" fmla="*/ 219894 h 1735546"/>
              <a:gd name="connsiteX4" fmla="*/ 700355 w 1400710"/>
              <a:gd name="connsiteY4" fmla="*/ 0 h 1735546"/>
              <a:gd name="connsiteX5" fmla="*/ 895350 w 1400710"/>
              <a:gd name="connsiteY5" fmla="*/ 219894 h 1735546"/>
              <a:gd name="connsiteX6" fmla="*/ 1400710 w 1400710"/>
              <a:gd name="connsiteY6" fmla="*/ 219894 h 17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710" h="1735546">
                <a:moveTo>
                  <a:pt x="1400710" y="1735546"/>
                </a:moveTo>
                <a:lnTo>
                  <a:pt x="0" y="1735546"/>
                </a:lnTo>
                <a:lnTo>
                  <a:pt x="0" y="219894"/>
                </a:lnTo>
                <a:lnTo>
                  <a:pt x="505360" y="219894"/>
                </a:lnTo>
                <a:lnTo>
                  <a:pt x="700355" y="0"/>
                </a:lnTo>
                <a:lnTo>
                  <a:pt x="895350" y="219894"/>
                </a:lnTo>
                <a:lnTo>
                  <a:pt x="1400710" y="219894"/>
                </a:lnTo>
                <a:close/>
              </a:path>
            </a:pathLst>
          </a:custGeom>
          <a:noFill/>
          <a:ln w="12700" cap="flat" cmpd="sng" algn="ctr">
            <a:solidFill>
              <a:srgbClr val="495A8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5" name="Rectangle 3">
            <a:extLst>
              <a:ext uri="{FF2B5EF4-FFF2-40B4-BE49-F238E27FC236}">
                <a16:creationId xmlns:a16="http://schemas.microsoft.com/office/drawing/2014/main" id="{F24C4E61-81E5-FA4A-42CB-E0515F2DBCB6}"/>
              </a:ext>
            </a:extLst>
          </p:cNvPr>
          <p:cNvSpPr txBox="1">
            <a:spLocks noChangeArrowheads="1"/>
          </p:cNvSpPr>
          <p:nvPr/>
        </p:nvSpPr>
        <p:spPr bwMode="auto">
          <a:xfrm>
            <a:off x="1064197" y="4199948"/>
            <a:ext cx="1718412" cy="341158"/>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endParaRPr lang="en-US" altLang="ko-KR" sz="1400">
              <a:solidFill>
                <a:srgbClr val="495A80"/>
              </a:solidFill>
              <a:effectLst/>
              <a:latin typeface="Calibri" panose="020F0502020204030204" pitchFamily="34" charset="0"/>
              <a:ea typeface="맑은 고딕" panose="020B0503020000020004" pitchFamily="50" charset="-127"/>
            </a:endParaRPr>
          </a:p>
        </p:txBody>
      </p:sp>
      <p:sp>
        <p:nvSpPr>
          <p:cNvPr id="16" name="Rectangle 3">
            <a:extLst>
              <a:ext uri="{FF2B5EF4-FFF2-40B4-BE49-F238E27FC236}">
                <a16:creationId xmlns:a16="http://schemas.microsoft.com/office/drawing/2014/main" id="{BEDDE4EA-24BF-27B7-41C5-E68D0AC7CC30}"/>
              </a:ext>
            </a:extLst>
          </p:cNvPr>
          <p:cNvSpPr txBox="1">
            <a:spLocks noChangeArrowheads="1"/>
          </p:cNvSpPr>
          <p:nvPr/>
        </p:nvSpPr>
        <p:spPr bwMode="auto">
          <a:xfrm>
            <a:off x="1064196" y="4162014"/>
            <a:ext cx="1798759" cy="473968"/>
          </a:xfrm>
          <a:prstGeom prst="rect">
            <a:avLst/>
          </a:prstGeom>
          <a:noFill/>
        </p:spPr>
        <p:txBody>
          <a:bodyPr wrap="square" lIns="90000" tIns="46800" rIns="90000" bIns="46800" anchor="ctr" anchorCtr="1">
            <a:norm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defTabSz="457200">
              <a:spcBef>
                <a:spcPts val="0"/>
              </a:spcBef>
            </a:pPr>
            <a:r>
              <a:rPr lang="en-US" altLang="zh-CN" sz="1400" dirty="0">
                <a:solidFill>
                  <a:srgbClr val="495A80">
                    <a:lumMod val="100000"/>
                  </a:srgbClr>
                </a:solidFill>
                <a:effectLst/>
                <a:latin typeface="微软雅黑"/>
                <a:ea typeface="微软雅黑"/>
              </a:rPr>
              <a:t>2022</a:t>
            </a:r>
            <a:r>
              <a:rPr lang="zh-CN" altLang="en-US" sz="1400" dirty="0">
                <a:solidFill>
                  <a:srgbClr val="495A80">
                    <a:lumMod val="100000"/>
                  </a:srgbClr>
                </a:solidFill>
                <a:effectLst/>
                <a:latin typeface="微软雅黑"/>
                <a:ea typeface="微软雅黑"/>
              </a:rPr>
              <a:t>年</a:t>
            </a:r>
            <a:r>
              <a:rPr lang="en-US" altLang="zh-CN" sz="1400" dirty="0">
                <a:solidFill>
                  <a:srgbClr val="495A80">
                    <a:lumMod val="100000"/>
                  </a:srgbClr>
                </a:solidFill>
                <a:effectLst/>
                <a:latin typeface="微软雅黑"/>
                <a:ea typeface="微软雅黑"/>
              </a:rPr>
              <a:t>1</a:t>
            </a:r>
            <a:r>
              <a:rPr lang="zh-CN" altLang="en-US" sz="1400" dirty="0">
                <a:solidFill>
                  <a:srgbClr val="495A80">
                    <a:lumMod val="100000"/>
                  </a:srgbClr>
                </a:solidFill>
                <a:effectLst/>
                <a:latin typeface="微软雅黑"/>
                <a:ea typeface="微软雅黑"/>
              </a:rPr>
              <a:t>月</a:t>
            </a:r>
            <a:endParaRPr lang="en-US" altLang="ko-KR" sz="1400" dirty="0">
              <a:solidFill>
                <a:srgbClr val="495A80">
                  <a:lumMod val="100000"/>
                </a:srgbClr>
              </a:solidFill>
              <a:effectLst/>
              <a:latin typeface="微软雅黑"/>
              <a:ea typeface="微软雅黑"/>
            </a:endParaRPr>
          </a:p>
        </p:txBody>
      </p:sp>
      <p:sp>
        <p:nvSpPr>
          <p:cNvPr id="17" name="Rectangle 11">
            <a:extLst>
              <a:ext uri="{FF2B5EF4-FFF2-40B4-BE49-F238E27FC236}">
                <a16:creationId xmlns:a16="http://schemas.microsoft.com/office/drawing/2014/main" id="{33DDB09C-8A52-938F-6DD3-F90879A2B925}"/>
              </a:ext>
            </a:extLst>
          </p:cNvPr>
          <p:cNvSpPr/>
          <p:nvPr/>
        </p:nvSpPr>
        <p:spPr>
          <a:xfrm>
            <a:off x="1055883" y="1292975"/>
            <a:ext cx="1813357" cy="2869930"/>
          </a:xfrm>
          <a:prstGeom prst="rect">
            <a:avLst/>
          </a:prstGeom>
          <a:solidFill>
            <a:srgbClr val="0078BA"/>
          </a:solidFill>
          <a:ln w="12700" cap="flat" cmpd="sng" algn="ctr">
            <a:noFill/>
            <a:prstDash val="solid"/>
            <a:miter lim="800000"/>
          </a:ln>
          <a:effectLst/>
        </p:spPr>
        <p:txBody>
          <a:bodyPr lIns="144000" tIns="0" rIns="144000" bIns="0" rtlCol="0" anchor="ctr" anchorCtr="1"/>
          <a:lstStyle/>
          <a:p>
            <a:pPr marL="0" marR="0" lvl="0" indent="0" algn="just" defTabSz="457200" eaLnBrk="1" fontAlgn="auto" latinLnBrk="0" hangingPunct="1">
              <a:lnSpc>
                <a:spcPct val="150000"/>
              </a:lnSpc>
              <a:spcBef>
                <a:spcPts val="0"/>
              </a:spcBef>
              <a:spcAft>
                <a:spcPts val="0"/>
              </a:spcAft>
              <a:buClrTx/>
              <a:buSzTx/>
              <a:buFontTx/>
              <a:buNone/>
              <a:tabLst/>
              <a:defRPr/>
            </a:pPr>
            <a:r>
              <a:rPr lang="zh-CN" altLang="en-US" sz="1400" kern="0" dirty="0">
                <a:solidFill>
                  <a:prstClr val="white"/>
                </a:solidFill>
                <a:latin typeface="Calibri" panose="020F0502020204030204" pitchFamily="34" charset="0"/>
                <a:ea typeface="微软雅黑"/>
              </a:rPr>
              <a:t>对流量计算的细节问题进行优化，比如卡口稀少区域的流量预测，进一步根据出租车</a:t>
            </a:r>
            <a:r>
              <a:rPr lang="en-US" altLang="zh-CN" sz="1400" kern="0" dirty="0">
                <a:solidFill>
                  <a:prstClr val="white"/>
                </a:solidFill>
                <a:latin typeface="Calibri" panose="020F0502020204030204" pitchFamily="34" charset="0"/>
                <a:ea typeface="微软雅黑"/>
              </a:rPr>
              <a:t>GPS</a:t>
            </a:r>
            <a:r>
              <a:rPr lang="zh-CN" altLang="en-US" sz="1400" kern="0" dirty="0">
                <a:solidFill>
                  <a:prstClr val="white"/>
                </a:solidFill>
                <a:latin typeface="Calibri" panose="020F0502020204030204" pitchFamily="34" charset="0"/>
                <a:ea typeface="微软雅黑"/>
              </a:rPr>
              <a:t>数据进行路段速度计算。</a:t>
            </a:r>
            <a:endParaRPr kumimoji="0" lang="en-US" altLang="ko-KR" sz="1400" b="0" i="0" u="none" strike="noStrike" kern="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Tree>
    <p:extLst>
      <p:ext uri="{BB962C8B-B14F-4D97-AF65-F5344CB8AC3E}">
        <p14:creationId xmlns:p14="http://schemas.microsoft.com/office/powerpoint/2010/main" val="143567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C68286C-1D4F-3A21-9CF6-707858362A99}"/>
              </a:ext>
            </a:extLst>
          </p:cNvPr>
          <p:cNvPicPr>
            <a:picLocks noChangeAspect="1"/>
          </p:cNvPicPr>
          <p:nvPr/>
        </p:nvPicPr>
        <p:blipFill rotWithShape="1">
          <a:blip r:embed="rId3">
            <a:extLst>
              <a:ext uri="{28A0092B-C50C-407E-A947-70E740481C1C}">
                <a14:useLocalDpi xmlns:a14="http://schemas.microsoft.com/office/drawing/2010/main" val="0"/>
              </a:ext>
            </a:extLst>
          </a:blip>
          <a:srcRect l="11932" r="50000"/>
          <a:stretch/>
        </p:blipFill>
        <p:spPr>
          <a:xfrm>
            <a:off x="0" y="0"/>
            <a:ext cx="4641273" cy="6858000"/>
          </a:xfrm>
          <a:prstGeom prst="rect">
            <a:avLst/>
          </a:prstGeom>
        </p:spPr>
      </p:pic>
      <p:sp>
        <p:nvSpPr>
          <p:cNvPr id="14" name="矩形 13">
            <a:extLst>
              <a:ext uri="{FF2B5EF4-FFF2-40B4-BE49-F238E27FC236}">
                <a16:creationId xmlns:a16="http://schemas.microsoft.com/office/drawing/2014/main" id="{B9A82805-32B3-AD3E-E593-D0D4B7826D9D}"/>
              </a:ext>
            </a:extLst>
          </p:cNvPr>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5" name="矩形 34">
            <a:extLst>
              <a:ext uri="{FF2B5EF4-FFF2-40B4-BE49-F238E27FC236}">
                <a16:creationId xmlns:a16="http://schemas.microsoft.com/office/drawing/2014/main" id="{C393E10B-9B22-B6E7-35B8-0F1456AC5044}"/>
              </a:ext>
            </a:extLst>
          </p:cNvPr>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a:ea typeface="微软雅黑"/>
              </a:rPr>
              <a:t>第四部分</a:t>
            </a:r>
          </a:p>
        </p:txBody>
      </p:sp>
      <p:sp>
        <p:nvSpPr>
          <p:cNvPr id="19" name="文本框 18">
            <a:extLst>
              <a:ext uri="{FF2B5EF4-FFF2-40B4-BE49-F238E27FC236}">
                <a16:creationId xmlns:a16="http://schemas.microsoft.com/office/drawing/2014/main" id="{D8250D87-584C-21BF-FAB0-6853F2ECC927}"/>
              </a:ext>
            </a:extLst>
          </p:cNvPr>
          <p:cNvSpPr txBox="1"/>
          <p:nvPr/>
        </p:nvSpPr>
        <p:spPr>
          <a:xfrm>
            <a:off x="5899270" y="2767280"/>
            <a:ext cx="5356162" cy="1323439"/>
          </a:xfrm>
          <a:prstGeom prst="rect">
            <a:avLst/>
          </a:prstGeom>
          <a:noFill/>
        </p:spPr>
        <p:txBody>
          <a:bodyPr wrap="square">
            <a:spAutoFit/>
          </a:bodyPr>
          <a:lstStyle/>
          <a:p>
            <a:r>
              <a:rPr lang="zh-CN" altLang="en-US" sz="8000" b="1" dirty="0">
                <a:solidFill>
                  <a:srgbClr val="0079BA"/>
                </a:solidFill>
                <a:latin typeface="微软雅黑" panose="020B0503020204020204" pitchFamily="34" charset="-122"/>
                <a:ea typeface="微软雅黑" panose="020B0503020204020204" pitchFamily="34" charset="-122"/>
              </a:rPr>
              <a:t>收获和体会</a:t>
            </a:r>
            <a:endParaRPr lang="zh-CN" altLang="en-US" sz="8000" dirty="0"/>
          </a:p>
        </p:txBody>
      </p:sp>
      <p:grpSp>
        <p:nvGrpSpPr>
          <p:cNvPr id="22" name="组合 21">
            <a:extLst>
              <a:ext uri="{FF2B5EF4-FFF2-40B4-BE49-F238E27FC236}">
                <a16:creationId xmlns:a16="http://schemas.microsoft.com/office/drawing/2014/main" id="{6307660E-B1DD-F411-EAD9-10F47CBD84F1}"/>
              </a:ext>
            </a:extLst>
          </p:cNvPr>
          <p:cNvGrpSpPr/>
          <p:nvPr/>
        </p:nvGrpSpPr>
        <p:grpSpPr>
          <a:xfrm>
            <a:off x="4641272" y="1848422"/>
            <a:ext cx="7550728" cy="437577"/>
            <a:chOff x="1" y="4866769"/>
            <a:chExt cx="13225354" cy="975231"/>
          </a:xfrm>
        </p:grpSpPr>
        <p:pic>
          <p:nvPicPr>
            <p:cNvPr id="23" name="图片 22" descr="F:\美工素材\校徽标志\校徽组成图.png">
              <a:extLst>
                <a:ext uri="{FF2B5EF4-FFF2-40B4-BE49-F238E27FC236}">
                  <a16:creationId xmlns:a16="http://schemas.microsoft.com/office/drawing/2014/main" id="{52CA9E8E-B085-4449-11FA-36DAC439DCCE}"/>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a:extLst>
                <a:ext uri="{FF2B5EF4-FFF2-40B4-BE49-F238E27FC236}">
                  <a16:creationId xmlns:a16="http://schemas.microsoft.com/office/drawing/2014/main" id="{7D3B9FDD-4D25-AFAE-D890-42DE1A4DB46D}"/>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a:extLst>
              <a:ext uri="{FF2B5EF4-FFF2-40B4-BE49-F238E27FC236}">
                <a16:creationId xmlns:a16="http://schemas.microsoft.com/office/drawing/2014/main" id="{FFDFC7DF-802D-20B4-C777-E0FDDC12B681}"/>
              </a:ext>
            </a:extLst>
          </p:cNvPr>
          <p:cNvGrpSpPr/>
          <p:nvPr/>
        </p:nvGrpSpPr>
        <p:grpSpPr>
          <a:xfrm>
            <a:off x="4641272" y="4571999"/>
            <a:ext cx="7550728" cy="437577"/>
            <a:chOff x="1" y="4866769"/>
            <a:chExt cx="13225354" cy="975231"/>
          </a:xfrm>
        </p:grpSpPr>
        <p:pic>
          <p:nvPicPr>
            <p:cNvPr id="26" name="图片 25" descr="F:\美工素材\校徽标志\校徽组成图.png">
              <a:extLst>
                <a:ext uri="{FF2B5EF4-FFF2-40B4-BE49-F238E27FC236}">
                  <a16:creationId xmlns:a16="http://schemas.microsoft.com/office/drawing/2014/main" id="{36309FD6-A00D-6790-1195-952EDC8D91B9}"/>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a:extLst>
                <a:ext uri="{FF2B5EF4-FFF2-40B4-BE49-F238E27FC236}">
                  <a16:creationId xmlns:a16="http://schemas.microsoft.com/office/drawing/2014/main" id="{383A7193-8CBD-3C16-39A1-A8638A9FEDCC}"/>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50303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D92A231-84D4-EF6D-A236-9F1EC4648C62}"/>
              </a:ext>
            </a:extLst>
          </p:cNvPr>
          <p:cNvSpPr txBox="1"/>
          <p:nvPr/>
        </p:nvSpPr>
        <p:spPr>
          <a:xfrm>
            <a:off x="2370800" y="428347"/>
            <a:ext cx="3123837" cy="523220"/>
          </a:xfrm>
          <a:prstGeom prst="rect">
            <a:avLst/>
          </a:prstGeom>
          <a:solidFill>
            <a:schemeClr val="bg1"/>
          </a:solidFill>
        </p:spPr>
        <p:txBody>
          <a:bodyPr wrap="square">
            <a:spAutoFit/>
          </a:bodyPr>
          <a:lstStyle/>
          <a:p>
            <a:pPr>
              <a:defRPr/>
            </a:pPr>
            <a:r>
              <a:rPr lang="zh-CN" altLang="en-US" sz="2800" b="1" spc="100" dirty="0">
                <a:solidFill>
                  <a:srgbClr val="0078BA"/>
                </a:solidFill>
                <a:latin typeface="微软雅黑"/>
                <a:ea typeface="微软雅黑"/>
              </a:rPr>
              <a:t>收获和体会</a:t>
            </a:r>
          </a:p>
        </p:txBody>
      </p:sp>
      <p:pic>
        <p:nvPicPr>
          <p:cNvPr id="21" name="图片 20">
            <a:extLst>
              <a:ext uri="{FF2B5EF4-FFF2-40B4-BE49-F238E27FC236}">
                <a16:creationId xmlns:a16="http://schemas.microsoft.com/office/drawing/2014/main" id="{205A95D5-0F34-3875-F9BD-4CF3179B6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407" y="1109381"/>
            <a:ext cx="3021106" cy="2265830"/>
          </a:xfrm>
          <a:prstGeom prst="rect">
            <a:avLst/>
          </a:prstGeom>
        </p:spPr>
      </p:pic>
      <p:pic>
        <p:nvPicPr>
          <p:cNvPr id="23" name="图片 22">
            <a:extLst>
              <a:ext uri="{FF2B5EF4-FFF2-40B4-BE49-F238E27FC236}">
                <a16:creationId xmlns:a16="http://schemas.microsoft.com/office/drawing/2014/main" id="{F162AE6C-5141-791D-7EAE-8E62B455C4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82706" y="1297641"/>
            <a:ext cx="3021106" cy="2265830"/>
          </a:xfrm>
          <a:prstGeom prst="rect">
            <a:avLst/>
          </a:prstGeom>
        </p:spPr>
      </p:pic>
      <p:pic>
        <p:nvPicPr>
          <p:cNvPr id="25" name="图片 24">
            <a:extLst>
              <a:ext uri="{FF2B5EF4-FFF2-40B4-BE49-F238E27FC236}">
                <a16:creationId xmlns:a16="http://schemas.microsoft.com/office/drawing/2014/main" id="{D073D4A6-B1D1-A247-B6BF-A685B46FC8E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194407" y="3096371"/>
            <a:ext cx="3021108" cy="2265831"/>
          </a:xfrm>
          <a:prstGeom prst="rect">
            <a:avLst/>
          </a:prstGeom>
        </p:spPr>
      </p:pic>
      <p:pic>
        <p:nvPicPr>
          <p:cNvPr id="27" name="图片 26">
            <a:extLst>
              <a:ext uri="{FF2B5EF4-FFF2-40B4-BE49-F238E27FC236}">
                <a16:creationId xmlns:a16="http://schemas.microsoft.com/office/drawing/2014/main" id="{A67D8A2E-3FB6-4083-FD32-6868EDA512B3}"/>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val="0"/>
              </a:ext>
            </a:extLst>
          </a:blip>
          <a:stretch>
            <a:fillRect/>
          </a:stretch>
        </p:blipFill>
        <p:spPr>
          <a:xfrm>
            <a:off x="582706" y="3361763"/>
            <a:ext cx="3021106" cy="2265830"/>
          </a:xfrm>
          <a:prstGeom prst="rect">
            <a:avLst/>
          </a:prstGeom>
        </p:spPr>
      </p:pic>
      <p:pic>
        <p:nvPicPr>
          <p:cNvPr id="29" name="图片 28">
            <a:extLst>
              <a:ext uri="{FF2B5EF4-FFF2-40B4-BE49-F238E27FC236}">
                <a16:creationId xmlns:a16="http://schemas.microsoft.com/office/drawing/2014/main" id="{2D74FBC3-92E9-CC86-77FE-19DEAE473B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21613" y="1087288"/>
            <a:ext cx="2300552" cy="1294061"/>
          </a:xfrm>
          <a:prstGeom prst="rect">
            <a:avLst/>
          </a:prstGeom>
        </p:spPr>
      </p:pic>
      <p:pic>
        <p:nvPicPr>
          <p:cNvPr id="31" name="图片 30">
            <a:extLst>
              <a:ext uri="{FF2B5EF4-FFF2-40B4-BE49-F238E27FC236}">
                <a16:creationId xmlns:a16="http://schemas.microsoft.com/office/drawing/2014/main" id="{2458C958-ABC8-BEF9-8EB6-81DF46BB70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90275" y="1087288"/>
            <a:ext cx="2300553" cy="1294061"/>
          </a:xfrm>
          <a:prstGeom prst="rect">
            <a:avLst/>
          </a:prstGeom>
        </p:spPr>
      </p:pic>
      <p:pic>
        <p:nvPicPr>
          <p:cNvPr id="35" name="图片 34">
            <a:extLst>
              <a:ext uri="{FF2B5EF4-FFF2-40B4-BE49-F238E27FC236}">
                <a16:creationId xmlns:a16="http://schemas.microsoft.com/office/drawing/2014/main" id="{8CDB49AB-07FB-53FB-2C50-66086234DB98}"/>
              </a:ext>
            </a:extLst>
          </p:cNvPr>
          <p:cNvPicPr>
            <a:picLocks noChangeAspect="1"/>
          </p:cNvPicPr>
          <p:nvPr/>
        </p:nvPicPr>
        <p:blipFill>
          <a:blip r:embed="rId12"/>
          <a:stretch>
            <a:fillRect/>
          </a:stretch>
        </p:blipFill>
        <p:spPr>
          <a:xfrm>
            <a:off x="9420822" y="2627765"/>
            <a:ext cx="2385491" cy="1494891"/>
          </a:xfrm>
          <a:prstGeom prst="rect">
            <a:avLst/>
          </a:prstGeom>
        </p:spPr>
      </p:pic>
      <p:sp>
        <p:nvSpPr>
          <p:cNvPr id="36" name="椭圆 35">
            <a:extLst>
              <a:ext uri="{FF2B5EF4-FFF2-40B4-BE49-F238E27FC236}">
                <a16:creationId xmlns:a16="http://schemas.microsoft.com/office/drawing/2014/main" id="{08E455D2-1547-813E-FFA2-874013734603}"/>
              </a:ext>
            </a:extLst>
          </p:cNvPr>
          <p:cNvSpPr/>
          <p:nvPr/>
        </p:nvSpPr>
        <p:spPr>
          <a:xfrm>
            <a:off x="8546668" y="3338237"/>
            <a:ext cx="181535" cy="1815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2F391B4C-B937-41EE-C319-0C945325D7AF}"/>
              </a:ext>
            </a:extLst>
          </p:cNvPr>
          <p:cNvPicPr>
            <a:picLocks noChangeAspect="1"/>
          </p:cNvPicPr>
          <p:nvPr/>
        </p:nvPicPr>
        <p:blipFill>
          <a:blip r:embed="rId13"/>
          <a:stretch>
            <a:fillRect/>
          </a:stretch>
        </p:blipFill>
        <p:spPr>
          <a:xfrm>
            <a:off x="6604580" y="2640464"/>
            <a:ext cx="2295535" cy="1246769"/>
          </a:xfrm>
          <a:prstGeom prst="rect">
            <a:avLst/>
          </a:prstGeom>
        </p:spPr>
      </p:pic>
      <p:pic>
        <p:nvPicPr>
          <p:cNvPr id="44" name="图片 43">
            <a:extLst>
              <a:ext uri="{FF2B5EF4-FFF2-40B4-BE49-F238E27FC236}">
                <a16:creationId xmlns:a16="http://schemas.microsoft.com/office/drawing/2014/main" id="{B2BF1F6F-1244-CA8C-F708-F70993BDAFB1}"/>
              </a:ext>
            </a:extLst>
          </p:cNvPr>
          <p:cNvPicPr>
            <a:picLocks noChangeAspect="1"/>
          </p:cNvPicPr>
          <p:nvPr/>
        </p:nvPicPr>
        <p:blipFill rotWithShape="1">
          <a:blip r:embed="rId14"/>
          <a:srcRect r="13052"/>
          <a:stretch/>
        </p:blipFill>
        <p:spPr>
          <a:xfrm>
            <a:off x="9569194" y="3071443"/>
            <a:ext cx="2300409" cy="1494891"/>
          </a:xfrm>
          <a:prstGeom prst="rect">
            <a:avLst/>
          </a:prstGeom>
        </p:spPr>
      </p:pic>
      <p:sp>
        <p:nvSpPr>
          <p:cNvPr id="46" name="文本框 45">
            <a:extLst>
              <a:ext uri="{FF2B5EF4-FFF2-40B4-BE49-F238E27FC236}">
                <a16:creationId xmlns:a16="http://schemas.microsoft.com/office/drawing/2014/main" id="{5CF237E2-B10F-ADF5-5BFE-03A39A129388}"/>
              </a:ext>
            </a:extLst>
          </p:cNvPr>
          <p:cNvSpPr txBox="1"/>
          <p:nvPr/>
        </p:nvSpPr>
        <p:spPr>
          <a:xfrm>
            <a:off x="61999" y="5892985"/>
            <a:ext cx="6264816"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小组成员在教研室讨论</a:t>
            </a:r>
          </a:p>
        </p:txBody>
      </p:sp>
      <p:sp>
        <p:nvSpPr>
          <p:cNvPr id="47" name="文本框 46">
            <a:extLst>
              <a:ext uri="{FF2B5EF4-FFF2-40B4-BE49-F238E27FC236}">
                <a16:creationId xmlns:a16="http://schemas.microsoft.com/office/drawing/2014/main" id="{52BF3061-C3F9-27E1-A3B5-78BF9372FBD0}"/>
              </a:ext>
            </a:extLst>
          </p:cNvPr>
          <p:cNvSpPr txBox="1"/>
          <p:nvPr/>
        </p:nvSpPr>
        <p:spPr>
          <a:xfrm>
            <a:off x="6018467" y="2422756"/>
            <a:ext cx="6264816"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小组成员参加公司（产学研平台）技术交流分享会</a:t>
            </a:r>
          </a:p>
        </p:txBody>
      </p:sp>
      <p:sp>
        <p:nvSpPr>
          <p:cNvPr id="48" name="文本框 47">
            <a:extLst>
              <a:ext uri="{FF2B5EF4-FFF2-40B4-BE49-F238E27FC236}">
                <a16:creationId xmlns:a16="http://schemas.microsoft.com/office/drawing/2014/main" id="{442B4491-DD4A-C44E-9859-8057E6A9CEB5}"/>
              </a:ext>
            </a:extLst>
          </p:cNvPr>
          <p:cNvSpPr txBox="1"/>
          <p:nvPr/>
        </p:nvSpPr>
        <p:spPr>
          <a:xfrm>
            <a:off x="6119263" y="4616480"/>
            <a:ext cx="6264816"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导师会议与小组会议</a:t>
            </a:r>
          </a:p>
        </p:txBody>
      </p:sp>
      <p:pic>
        <p:nvPicPr>
          <p:cNvPr id="33" name="图片 32">
            <a:extLst>
              <a:ext uri="{FF2B5EF4-FFF2-40B4-BE49-F238E27FC236}">
                <a16:creationId xmlns:a16="http://schemas.microsoft.com/office/drawing/2014/main" id="{C1707DFE-B5F6-0F27-0E60-EFE31F83EB0B}"/>
              </a:ext>
            </a:extLst>
          </p:cNvPr>
          <p:cNvPicPr>
            <a:picLocks noChangeAspect="1"/>
          </p:cNvPicPr>
          <p:nvPr/>
        </p:nvPicPr>
        <p:blipFill>
          <a:blip r:embed="rId15"/>
          <a:stretch>
            <a:fillRect/>
          </a:stretch>
        </p:blipFill>
        <p:spPr>
          <a:xfrm>
            <a:off x="6752954" y="3079578"/>
            <a:ext cx="2404919" cy="1499733"/>
          </a:xfrm>
          <a:prstGeom prst="rect">
            <a:avLst/>
          </a:prstGeom>
        </p:spPr>
      </p:pic>
      <p:sp>
        <p:nvSpPr>
          <p:cNvPr id="51" name="矩形 50">
            <a:extLst>
              <a:ext uri="{FF2B5EF4-FFF2-40B4-BE49-F238E27FC236}">
                <a16:creationId xmlns:a16="http://schemas.microsoft.com/office/drawing/2014/main" id="{20305490-5A6E-AD5F-E0D8-B55945BDED4B}"/>
              </a:ext>
            </a:extLst>
          </p:cNvPr>
          <p:cNvSpPr/>
          <p:nvPr/>
        </p:nvSpPr>
        <p:spPr>
          <a:xfrm>
            <a:off x="8475861" y="3701953"/>
            <a:ext cx="181535" cy="18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a:extLst>
              <a:ext uri="{FF2B5EF4-FFF2-40B4-BE49-F238E27FC236}">
                <a16:creationId xmlns:a16="http://schemas.microsoft.com/office/drawing/2014/main" id="{AFE7B8F1-DC47-2436-67C8-79CDCF9BDB44}"/>
              </a:ext>
            </a:extLst>
          </p:cNvPr>
          <p:cNvPicPr>
            <a:picLocks noChangeAspect="1"/>
          </p:cNvPicPr>
          <p:nvPr/>
        </p:nvPicPr>
        <p:blipFill rotWithShape="1">
          <a:blip r:embed="rId16">
            <a:extLst>
              <a:ext uri="{28A0092B-C50C-407E-A947-70E740481C1C}">
                <a14:useLocalDpi xmlns:a14="http://schemas.microsoft.com/office/drawing/2010/main" val="0"/>
              </a:ext>
            </a:extLst>
          </a:blip>
          <a:srcRect t="8995"/>
          <a:stretch/>
        </p:blipFill>
        <p:spPr>
          <a:xfrm>
            <a:off x="7299836" y="4861585"/>
            <a:ext cx="1946133" cy="1328307"/>
          </a:xfrm>
          <a:prstGeom prst="rect">
            <a:avLst/>
          </a:prstGeom>
        </p:spPr>
      </p:pic>
      <p:pic>
        <p:nvPicPr>
          <p:cNvPr id="55" name="图片 54">
            <a:extLst>
              <a:ext uri="{FF2B5EF4-FFF2-40B4-BE49-F238E27FC236}">
                <a16:creationId xmlns:a16="http://schemas.microsoft.com/office/drawing/2014/main" id="{46EEEDB5-19A4-5FE7-3F89-883B23F52F3B}"/>
              </a:ext>
            </a:extLst>
          </p:cNvPr>
          <p:cNvPicPr>
            <a:picLocks noChangeAspect="1"/>
          </p:cNvPicPr>
          <p:nvPr/>
        </p:nvPicPr>
        <p:blipFill rotWithShape="1">
          <a:blip r:embed="rId17">
            <a:extLst>
              <a:ext uri="{28A0092B-C50C-407E-A947-70E740481C1C}">
                <a14:useLocalDpi xmlns:a14="http://schemas.microsoft.com/office/drawing/2010/main" val="0"/>
              </a:ext>
            </a:extLst>
          </a:blip>
          <a:srcRect t="5924"/>
          <a:stretch/>
        </p:blipFill>
        <p:spPr>
          <a:xfrm>
            <a:off x="9302464" y="4861585"/>
            <a:ext cx="1882604" cy="1328307"/>
          </a:xfrm>
          <a:prstGeom prst="rect">
            <a:avLst/>
          </a:prstGeom>
        </p:spPr>
      </p:pic>
      <p:sp>
        <p:nvSpPr>
          <p:cNvPr id="56" name="文本框 55">
            <a:extLst>
              <a:ext uri="{FF2B5EF4-FFF2-40B4-BE49-F238E27FC236}">
                <a16:creationId xmlns:a16="http://schemas.microsoft.com/office/drawing/2014/main" id="{3DB62D29-0048-1E0C-77CF-9C2FCAD29EB1}"/>
              </a:ext>
            </a:extLst>
          </p:cNvPr>
          <p:cNvSpPr txBox="1"/>
          <p:nvPr/>
        </p:nvSpPr>
        <p:spPr>
          <a:xfrm>
            <a:off x="6096000" y="6181292"/>
            <a:ext cx="6264816"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参观调研产学研平台</a:t>
            </a:r>
          </a:p>
        </p:txBody>
      </p:sp>
      <p:sp>
        <p:nvSpPr>
          <p:cNvPr id="58" name="矩形 57">
            <a:extLst>
              <a:ext uri="{FF2B5EF4-FFF2-40B4-BE49-F238E27FC236}">
                <a16:creationId xmlns:a16="http://schemas.microsoft.com/office/drawing/2014/main" id="{3EDCDA21-D64C-AF30-DE98-90CE2B023FB6}"/>
              </a:ext>
            </a:extLst>
          </p:cNvPr>
          <p:cNvSpPr/>
          <p:nvPr/>
        </p:nvSpPr>
        <p:spPr>
          <a:xfrm>
            <a:off x="495014" y="1024403"/>
            <a:ext cx="11460938" cy="5405250"/>
          </a:xfrm>
          <a:prstGeom prst="rect">
            <a:avLst/>
          </a:prstGeom>
          <a:solidFill>
            <a:schemeClr val="bg1">
              <a:alpha val="79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90847CAC-5804-6148-ECEF-54AE9DE5390D}"/>
              </a:ext>
            </a:extLst>
          </p:cNvPr>
          <p:cNvSpPr txBox="1"/>
          <p:nvPr/>
        </p:nvSpPr>
        <p:spPr>
          <a:xfrm>
            <a:off x="2987688" y="2145687"/>
            <a:ext cx="6480808" cy="2533386"/>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在项目进行过程中，本组成员相互协作，态度积极、不断进步，利用了未来交通与智慧城市创新技术产学研联合实验室等多个实验室资源，签署了保密协议，获取了海量真实数据，与导师、产学研平台开展多次会议交流，项目组也常常在教研室一起讨论学习。如此，在前半期的项目进程中，成员的编程、建模、数据处理等多项能力取得不小提升，团队协作能力进一步加强。</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05264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B0AD9CD-1005-245E-D5AF-75ED09C85945}"/>
              </a:ext>
            </a:extLst>
          </p:cNvPr>
          <p:cNvSpPr/>
          <p:nvPr/>
        </p:nvSpPr>
        <p:spPr>
          <a:xfrm>
            <a:off x="106221" y="1721968"/>
            <a:ext cx="3123837" cy="3977285"/>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3" name="文本框 2">
            <a:extLst>
              <a:ext uri="{FF2B5EF4-FFF2-40B4-BE49-F238E27FC236}">
                <a16:creationId xmlns:a16="http://schemas.microsoft.com/office/drawing/2014/main" id="{4D92A231-84D4-EF6D-A236-9F1EC4648C62}"/>
              </a:ext>
            </a:extLst>
          </p:cNvPr>
          <p:cNvSpPr txBox="1"/>
          <p:nvPr/>
        </p:nvSpPr>
        <p:spPr>
          <a:xfrm>
            <a:off x="2370800" y="428347"/>
            <a:ext cx="3123837" cy="523220"/>
          </a:xfrm>
          <a:prstGeom prst="rect">
            <a:avLst/>
          </a:prstGeom>
          <a:solidFill>
            <a:schemeClr val="bg1"/>
          </a:solidFill>
        </p:spPr>
        <p:txBody>
          <a:bodyPr wrap="square">
            <a:spAutoFit/>
          </a:bodyPr>
          <a:lstStyle/>
          <a:p>
            <a:pPr>
              <a:defRPr/>
            </a:pPr>
            <a:r>
              <a:rPr lang="zh-CN" altLang="en-US" sz="2800" b="1" spc="100" dirty="0">
                <a:solidFill>
                  <a:srgbClr val="0078BA"/>
                </a:solidFill>
                <a:latin typeface="微软雅黑"/>
                <a:ea typeface="微软雅黑"/>
              </a:rPr>
              <a:t>收获和体会</a:t>
            </a:r>
          </a:p>
        </p:txBody>
      </p:sp>
      <p:pic>
        <p:nvPicPr>
          <p:cNvPr id="21" name="图片 20">
            <a:extLst>
              <a:ext uri="{FF2B5EF4-FFF2-40B4-BE49-F238E27FC236}">
                <a16:creationId xmlns:a16="http://schemas.microsoft.com/office/drawing/2014/main" id="{205A95D5-0F34-3875-F9BD-4CF3179B6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236" y="1172125"/>
            <a:ext cx="1854432" cy="13908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3" name="图片 22">
            <a:extLst>
              <a:ext uri="{FF2B5EF4-FFF2-40B4-BE49-F238E27FC236}">
                <a16:creationId xmlns:a16="http://schemas.microsoft.com/office/drawing/2014/main" id="{F162AE6C-5141-791D-7EAE-8E62B455C4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299107" y="2139942"/>
            <a:ext cx="1854432" cy="13908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5" name="图片 24">
            <a:extLst>
              <a:ext uri="{FF2B5EF4-FFF2-40B4-BE49-F238E27FC236}">
                <a16:creationId xmlns:a16="http://schemas.microsoft.com/office/drawing/2014/main" id="{D073D4A6-B1D1-A247-B6BF-A685B46FC8E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578236" y="3159115"/>
            <a:ext cx="1854433" cy="139082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7" name="图片 26">
            <a:extLst>
              <a:ext uri="{FF2B5EF4-FFF2-40B4-BE49-F238E27FC236}">
                <a16:creationId xmlns:a16="http://schemas.microsoft.com/office/drawing/2014/main" id="{A67D8A2E-3FB6-4083-FD32-6868EDA512B3}"/>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val="0"/>
              </a:ext>
            </a:extLst>
          </a:blip>
          <a:stretch>
            <a:fillRect/>
          </a:stretch>
        </p:blipFill>
        <p:spPr>
          <a:xfrm>
            <a:off x="3313057" y="4122656"/>
            <a:ext cx="1854432" cy="13908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9" name="图片 28">
            <a:extLst>
              <a:ext uri="{FF2B5EF4-FFF2-40B4-BE49-F238E27FC236}">
                <a16:creationId xmlns:a16="http://schemas.microsoft.com/office/drawing/2014/main" id="{2D74FBC3-92E9-CC86-77FE-19DEAE473B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21613" y="1087288"/>
            <a:ext cx="2300552" cy="129406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1" name="图片 30">
            <a:extLst>
              <a:ext uri="{FF2B5EF4-FFF2-40B4-BE49-F238E27FC236}">
                <a16:creationId xmlns:a16="http://schemas.microsoft.com/office/drawing/2014/main" id="{2458C958-ABC8-BEF9-8EB6-81DF46BB70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90275" y="1087288"/>
            <a:ext cx="2300553" cy="129406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5" name="图片 34">
            <a:extLst>
              <a:ext uri="{FF2B5EF4-FFF2-40B4-BE49-F238E27FC236}">
                <a16:creationId xmlns:a16="http://schemas.microsoft.com/office/drawing/2014/main" id="{8CDB49AB-07FB-53FB-2C50-66086234DB98}"/>
              </a:ext>
            </a:extLst>
          </p:cNvPr>
          <p:cNvPicPr>
            <a:picLocks noChangeAspect="1"/>
          </p:cNvPicPr>
          <p:nvPr/>
        </p:nvPicPr>
        <p:blipFill>
          <a:blip r:embed="rId12"/>
          <a:stretch>
            <a:fillRect/>
          </a:stretch>
        </p:blipFill>
        <p:spPr>
          <a:xfrm>
            <a:off x="9420822" y="2627765"/>
            <a:ext cx="2385491" cy="149489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36" name="椭圆 35">
            <a:extLst>
              <a:ext uri="{FF2B5EF4-FFF2-40B4-BE49-F238E27FC236}">
                <a16:creationId xmlns:a16="http://schemas.microsoft.com/office/drawing/2014/main" id="{08E455D2-1547-813E-FFA2-874013734603}"/>
              </a:ext>
            </a:extLst>
          </p:cNvPr>
          <p:cNvSpPr/>
          <p:nvPr/>
        </p:nvSpPr>
        <p:spPr>
          <a:xfrm>
            <a:off x="8546668" y="3338237"/>
            <a:ext cx="181535" cy="1815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2F391B4C-B937-41EE-C319-0C945325D7AF}"/>
              </a:ext>
            </a:extLst>
          </p:cNvPr>
          <p:cNvPicPr>
            <a:picLocks noChangeAspect="1"/>
          </p:cNvPicPr>
          <p:nvPr/>
        </p:nvPicPr>
        <p:blipFill>
          <a:blip r:embed="rId13"/>
          <a:stretch>
            <a:fillRect/>
          </a:stretch>
        </p:blipFill>
        <p:spPr>
          <a:xfrm>
            <a:off x="6604580" y="2640464"/>
            <a:ext cx="2295535" cy="124676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4" name="图片 43">
            <a:extLst>
              <a:ext uri="{FF2B5EF4-FFF2-40B4-BE49-F238E27FC236}">
                <a16:creationId xmlns:a16="http://schemas.microsoft.com/office/drawing/2014/main" id="{B2BF1F6F-1244-CA8C-F708-F70993BDAFB1}"/>
              </a:ext>
            </a:extLst>
          </p:cNvPr>
          <p:cNvPicPr>
            <a:picLocks noChangeAspect="1"/>
          </p:cNvPicPr>
          <p:nvPr/>
        </p:nvPicPr>
        <p:blipFill rotWithShape="1">
          <a:blip r:embed="rId14"/>
          <a:srcRect r="13052"/>
          <a:stretch/>
        </p:blipFill>
        <p:spPr>
          <a:xfrm>
            <a:off x="9569194" y="3071443"/>
            <a:ext cx="2300409" cy="149489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46" name="文本框 45">
            <a:extLst>
              <a:ext uri="{FF2B5EF4-FFF2-40B4-BE49-F238E27FC236}">
                <a16:creationId xmlns:a16="http://schemas.microsoft.com/office/drawing/2014/main" id="{5CF237E2-B10F-ADF5-5BFE-03A39A129388}"/>
              </a:ext>
            </a:extLst>
          </p:cNvPr>
          <p:cNvSpPr txBox="1"/>
          <p:nvPr/>
        </p:nvSpPr>
        <p:spPr>
          <a:xfrm>
            <a:off x="1690597" y="5699253"/>
            <a:ext cx="6264816"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小组成员在教研室讨论</a:t>
            </a:r>
          </a:p>
        </p:txBody>
      </p:sp>
      <p:sp>
        <p:nvSpPr>
          <p:cNvPr id="47" name="文本框 46">
            <a:extLst>
              <a:ext uri="{FF2B5EF4-FFF2-40B4-BE49-F238E27FC236}">
                <a16:creationId xmlns:a16="http://schemas.microsoft.com/office/drawing/2014/main" id="{52BF3061-C3F9-27E1-A3B5-78BF9372FBD0}"/>
              </a:ext>
            </a:extLst>
          </p:cNvPr>
          <p:cNvSpPr txBox="1"/>
          <p:nvPr/>
        </p:nvSpPr>
        <p:spPr>
          <a:xfrm>
            <a:off x="6025465" y="2383721"/>
            <a:ext cx="6264816"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小组成员参加公司（产学研平台）技术交流分享会</a:t>
            </a:r>
          </a:p>
        </p:txBody>
      </p:sp>
      <p:sp>
        <p:nvSpPr>
          <p:cNvPr id="48" name="文本框 47">
            <a:extLst>
              <a:ext uri="{FF2B5EF4-FFF2-40B4-BE49-F238E27FC236}">
                <a16:creationId xmlns:a16="http://schemas.microsoft.com/office/drawing/2014/main" id="{442B4491-DD4A-C44E-9859-8057E6A9CEB5}"/>
              </a:ext>
            </a:extLst>
          </p:cNvPr>
          <p:cNvSpPr txBox="1"/>
          <p:nvPr/>
        </p:nvSpPr>
        <p:spPr>
          <a:xfrm>
            <a:off x="6119263" y="4616480"/>
            <a:ext cx="6264816"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导师会议与小组会议</a:t>
            </a:r>
          </a:p>
        </p:txBody>
      </p:sp>
      <p:pic>
        <p:nvPicPr>
          <p:cNvPr id="33" name="图片 32">
            <a:extLst>
              <a:ext uri="{FF2B5EF4-FFF2-40B4-BE49-F238E27FC236}">
                <a16:creationId xmlns:a16="http://schemas.microsoft.com/office/drawing/2014/main" id="{C1707DFE-B5F6-0F27-0E60-EFE31F83EB0B}"/>
              </a:ext>
            </a:extLst>
          </p:cNvPr>
          <p:cNvPicPr>
            <a:picLocks noChangeAspect="1"/>
          </p:cNvPicPr>
          <p:nvPr/>
        </p:nvPicPr>
        <p:blipFill>
          <a:blip r:embed="rId15"/>
          <a:stretch>
            <a:fillRect/>
          </a:stretch>
        </p:blipFill>
        <p:spPr>
          <a:xfrm>
            <a:off x="6752954" y="3079578"/>
            <a:ext cx="2404919" cy="149973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1" name="矩形 50">
            <a:extLst>
              <a:ext uri="{FF2B5EF4-FFF2-40B4-BE49-F238E27FC236}">
                <a16:creationId xmlns:a16="http://schemas.microsoft.com/office/drawing/2014/main" id="{20305490-5A6E-AD5F-E0D8-B55945BDED4B}"/>
              </a:ext>
            </a:extLst>
          </p:cNvPr>
          <p:cNvSpPr/>
          <p:nvPr/>
        </p:nvSpPr>
        <p:spPr>
          <a:xfrm>
            <a:off x="8455900" y="3691855"/>
            <a:ext cx="181535" cy="18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a:extLst>
              <a:ext uri="{FF2B5EF4-FFF2-40B4-BE49-F238E27FC236}">
                <a16:creationId xmlns:a16="http://schemas.microsoft.com/office/drawing/2014/main" id="{AFE7B8F1-DC47-2436-67C8-79CDCF9BDB44}"/>
              </a:ext>
            </a:extLst>
          </p:cNvPr>
          <p:cNvPicPr>
            <a:picLocks noChangeAspect="1"/>
          </p:cNvPicPr>
          <p:nvPr/>
        </p:nvPicPr>
        <p:blipFill rotWithShape="1">
          <a:blip r:embed="rId16">
            <a:extLst>
              <a:ext uri="{28A0092B-C50C-407E-A947-70E740481C1C}">
                <a14:useLocalDpi xmlns:a14="http://schemas.microsoft.com/office/drawing/2010/main" val="0"/>
              </a:ext>
            </a:extLst>
          </a:blip>
          <a:srcRect t="8995"/>
          <a:stretch/>
        </p:blipFill>
        <p:spPr>
          <a:xfrm>
            <a:off x="7299836" y="4861585"/>
            <a:ext cx="1946133" cy="132830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5" name="图片 54">
            <a:extLst>
              <a:ext uri="{FF2B5EF4-FFF2-40B4-BE49-F238E27FC236}">
                <a16:creationId xmlns:a16="http://schemas.microsoft.com/office/drawing/2014/main" id="{46EEEDB5-19A4-5FE7-3F89-883B23F52F3B}"/>
              </a:ext>
            </a:extLst>
          </p:cNvPr>
          <p:cNvPicPr>
            <a:picLocks noChangeAspect="1"/>
          </p:cNvPicPr>
          <p:nvPr/>
        </p:nvPicPr>
        <p:blipFill rotWithShape="1">
          <a:blip r:embed="rId17">
            <a:extLst>
              <a:ext uri="{28A0092B-C50C-407E-A947-70E740481C1C}">
                <a14:useLocalDpi xmlns:a14="http://schemas.microsoft.com/office/drawing/2010/main" val="0"/>
              </a:ext>
            </a:extLst>
          </a:blip>
          <a:srcRect t="5924"/>
          <a:stretch/>
        </p:blipFill>
        <p:spPr>
          <a:xfrm>
            <a:off x="9302464" y="4861585"/>
            <a:ext cx="1882604" cy="132830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6" name="文本框 55">
            <a:extLst>
              <a:ext uri="{FF2B5EF4-FFF2-40B4-BE49-F238E27FC236}">
                <a16:creationId xmlns:a16="http://schemas.microsoft.com/office/drawing/2014/main" id="{3DB62D29-0048-1E0C-77CF-9C2FCAD29EB1}"/>
              </a:ext>
            </a:extLst>
          </p:cNvPr>
          <p:cNvSpPr txBox="1"/>
          <p:nvPr/>
        </p:nvSpPr>
        <p:spPr>
          <a:xfrm>
            <a:off x="6096000" y="6181292"/>
            <a:ext cx="6264816"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参观调研产学研平台</a:t>
            </a:r>
          </a:p>
        </p:txBody>
      </p:sp>
      <p:sp>
        <p:nvSpPr>
          <p:cNvPr id="7" name="文本框 6">
            <a:extLst>
              <a:ext uri="{FF2B5EF4-FFF2-40B4-BE49-F238E27FC236}">
                <a16:creationId xmlns:a16="http://schemas.microsoft.com/office/drawing/2014/main" id="{6BD308BA-CB28-11E6-FD04-E100DE1A5B66}"/>
              </a:ext>
            </a:extLst>
          </p:cNvPr>
          <p:cNvSpPr txBox="1"/>
          <p:nvPr/>
        </p:nvSpPr>
        <p:spPr>
          <a:xfrm>
            <a:off x="42931" y="1913047"/>
            <a:ext cx="3166004" cy="3693319"/>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在项目进行过程中，本组成员相互协作，态度积极、不断进步，利用了未来交通与智慧城市创新技术产学研联合实验室等</a:t>
            </a:r>
            <a:r>
              <a:rPr lang="zh-CN" altLang="en-US" b="1" dirty="0">
                <a:solidFill>
                  <a:srgbClr val="0070C0"/>
                </a:solidFill>
                <a:latin typeface="微软雅黑" panose="020B0503020204020204" pitchFamily="34" charset="-122"/>
                <a:ea typeface="微软雅黑" panose="020B0503020204020204" pitchFamily="34" charset="-122"/>
              </a:rPr>
              <a:t>多个实验室资源</a:t>
            </a:r>
            <a:r>
              <a:rPr lang="zh-CN" altLang="en-US" dirty="0">
                <a:latin typeface="微软雅黑" panose="020B0503020204020204" pitchFamily="34" charset="-122"/>
                <a:ea typeface="微软雅黑" panose="020B0503020204020204" pitchFamily="34" charset="-122"/>
              </a:rPr>
              <a:t>，签署了保密协议，获取了海量真实数据，与导师、产学研平台开展</a:t>
            </a:r>
            <a:r>
              <a:rPr lang="zh-CN" altLang="en-US" b="1" dirty="0">
                <a:solidFill>
                  <a:srgbClr val="0070C0"/>
                </a:solidFill>
                <a:latin typeface="微软雅黑" panose="020B0503020204020204" pitchFamily="34" charset="-122"/>
                <a:ea typeface="微软雅黑" panose="020B0503020204020204" pitchFamily="34" charset="-122"/>
              </a:rPr>
              <a:t>多次会议交流</a:t>
            </a:r>
            <a:r>
              <a:rPr lang="zh-CN" altLang="en-US" dirty="0">
                <a:latin typeface="微软雅黑" panose="020B0503020204020204" pitchFamily="34" charset="-122"/>
                <a:ea typeface="微软雅黑" panose="020B0503020204020204" pitchFamily="34" charset="-122"/>
              </a:rPr>
              <a:t>，项目组也常常在教研室一起讨论学习。如此，在前半期的项目进程中，成员的编程、建模、数据处理等多项能力取得不小提升，团队协作能力进一步加强。</a:t>
            </a:r>
            <a:endParaRPr lang="zh-CN" altLang="en-US" dirty="0"/>
          </a:p>
        </p:txBody>
      </p:sp>
    </p:spTree>
    <p:extLst>
      <p:ext uri="{BB962C8B-B14F-4D97-AF65-F5344CB8AC3E}">
        <p14:creationId xmlns:p14="http://schemas.microsoft.com/office/powerpoint/2010/main" val="177879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C68286C-1D4F-3A21-9CF6-707858362A99}"/>
              </a:ext>
            </a:extLst>
          </p:cNvPr>
          <p:cNvPicPr>
            <a:picLocks noChangeAspect="1"/>
          </p:cNvPicPr>
          <p:nvPr/>
        </p:nvPicPr>
        <p:blipFill rotWithShape="1">
          <a:blip r:embed="rId3">
            <a:extLst>
              <a:ext uri="{28A0092B-C50C-407E-A947-70E740481C1C}">
                <a14:useLocalDpi xmlns:a14="http://schemas.microsoft.com/office/drawing/2010/main" val="0"/>
              </a:ext>
            </a:extLst>
          </a:blip>
          <a:srcRect l="11932" r="50000"/>
          <a:stretch/>
        </p:blipFill>
        <p:spPr>
          <a:xfrm>
            <a:off x="0" y="0"/>
            <a:ext cx="4641273" cy="6858000"/>
          </a:xfrm>
          <a:prstGeom prst="rect">
            <a:avLst/>
          </a:prstGeom>
        </p:spPr>
      </p:pic>
      <p:sp>
        <p:nvSpPr>
          <p:cNvPr id="14" name="矩形 13">
            <a:extLst>
              <a:ext uri="{FF2B5EF4-FFF2-40B4-BE49-F238E27FC236}">
                <a16:creationId xmlns:a16="http://schemas.microsoft.com/office/drawing/2014/main" id="{B9A82805-32B3-AD3E-E593-D0D4B7826D9D}"/>
              </a:ext>
            </a:extLst>
          </p:cNvPr>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5" name="矩形 34">
            <a:extLst>
              <a:ext uri="{FF2B5EF4-FFF2-40B4-BE49-F238E27FC236}">
                <a16:creationId xmlns:a16="http://schemas.microsoft.com/office/drawing/2014/main" id="{C393E10B-9B22-B6E7-35B8-0F1456AC5044}"/>
              </a:ext>
            </a:extLst>
          </p:cNvPr>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a:ea typeface="微软雅黑"/>
              </a:rPr>
              <a:t>第一部分</a:t>
            </a:r>
          </a:p>
        </p:txBody>
      </p:sp>
      <p:sp>
        <p:nvSpPr>
          <p:cNvPr id="19" name="文本框 18">
            <a:extLst>
              <a:ext uri="{FF2B5EF4-FFF2-40B4-BE49-F238E27FC236}">
                <a16:creationId xmlns:a16="http://schemas.microsoft.com/office/drawing/2014/main" id="{D8250D87-584C-21BF-FAB0-6853F2ECC927}"/>
              </a:ext>
            </a:extLst>
          </p:cNvPr>
          <p:cNvSpPr txBox="1"/>
          <p:nvPr/>
        </p:nvSpPr>
        <p:spPr>
          <a:xfrm>
            <a:off x="4804759" y="2767280"/>
            <a:ext cx="7431579" cy="1323439"/>
          </a:xfrm>
          <a:prstGeom prst="rect">
            <a:avLst/>
          </a:prstGeom>
          <a:noFill/>
        </p:spPr>
        <p:txBody>
          <a:bodyPr wrap="square">
            <a:spAutoFit/>
          </a:bodyPr>
          <a:lstStyle/>
          <a:p>
            <a:r>
              <a:rPr lang="zh-CN" altLang="en-US" sz="8000" b="1" dirty="0">
                <a:solidFill>
                  <a:srgbClr val="0079BA"/>
                </a:solidFill>
                <a:latin typeface="微软雅黑" panose="020B0503020204020204" pitchFamily="34" charset="-122"/>
                <a:ea typeface="微软雅黑" panose="020B0503020204020204" pitchFamily="34" charset="-122"/>
              </a:rPr>
              <a:t>研究背景及现状</a:t>
            </a:r>
          </a:p>
        </p:txBody>
      </p:sp>
      <p:grpSp>
        <p:nvGrpSpPr>
          <p:cNvPr id="22" name="组合 21">
            <a:extLst>
              <a:ext uri="{FF2B5EF4-FFF2-40B4-BE49-F238E27FC236}">
                <a16:creationId xmlns:a16="http://schemas.microsoft.com/office/drawing/2014/main" id="{6307660E-B1DD-F411-EAD9-10F47CBD84F1}"/>
              </a:ext>
            </a:extLst>
          </p:cNvPr>
          <p:cNvGrpSpPr/>
          <p:nvPr/>
        </p:nvGrpSpPr>
        <p:grpSpPr>
          <a:xfrm>
            <a:off x="4641272" y="1848422"/>
            <a:ext cx="7550728" cy="437577"/>
            <a:chOff x="1" y="4866769"/>
            <a:chExt cx="13225354" cy="975231"/>
          </a:xfrm>
        </p:grpSpPr>
        <p:pic>
          <p:nvPicPr>
            <p:cNvPr id="23" name="图片 22" descr="F:\美工素材\校徽标志\校徽组成图.png">
              <a:extLst>
                <a:ext uri="{FF2B5EF4-FFF2-40B4-BE49-F238E27FC236}">
                  <a16:creationId xmlns:a16="http://schemas.microsoft.com/office/drawing/2014/main" id="{52CA9E8E-B085-4449-11FA-36DAC439DCCE}"/>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a:extLst>
                <a:ext uri="{FF2B5EF4-FFF2-40B4-BE49-F238E27FC236}">
                  <a16:creationId xmlns:a16="http://schemas.microsoft.com/office/drawing/2014/main" id="{7D3B9FDD-4D25-AFAE-D890-42DE1A4DB46D}"/>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a:extLst>
              <a:ext uri="{FF2B5EF4-FFF2-40B4-BE49-F238E27FC236}">
                <a16:creationId xmlns:a16="http://schemas.microsoft.com/office/drawing/2014/main" id="{FFDFC7DF-802D-20B4-C777-E0FDDC12B681}"/>
              </a:ext>
            </a:extLst>
          </p:cNvPr>
          <p:cNvGrpSpPr/>
          <p:nvPr/>
        </p:nvGrpSpPr>
        <p:grpSpPr>
          <a:xfrm>
            <a:off x="4641272" y="4571999"/>
            <a:ext cx="7550728" cy="437577"/>
            <a:chOff x="1" y="4866769"/>
            <a:chExt cx="13225354" cy="975231"/>
          </a:xfrm>
        </p:grpSpPr>
        <p:pic>
          <p:nvPicPr>
            <p:cNvPr id="26" name="图片 25" descr="F:\美工素材\校徽标志\校徽组成图.png">
              <a:extLst>
                <a:ext uri="{FF2B5EF4-FFF2-40B4-BE49-F238E27FC236}">
                  <a16:creationId xmlns:a16="http://schemas.microsoft.com/office/drawing/2014/main" id="{36309FD6-A00D-6790-1195-952EDC8D91B9}"/>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a:extLst>
                <a:ext uri="{FF2B5EF4-FFF2-40B4-BE49-F238E27FC236}">
                  <a16:creationId xmlns:a16="http://schemas.microsoft.com/office/drawing/2014/main" id="{383A7193-8CBD-3C16-39A1-A8638A9FEDCC}"/>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4490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9"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课题研究</a:t>
            </a:r>
            <a:r>
              <a:rPr kumimoji="0" lang="zh-CN" altLang="en-US" sz="2800" b="1" i="0" u="none" strike="noStrike" kern="1200" cap="none" spc="100" normalizeH="0" baseline="0" noProof="0" dirty="0">
                <a:ln>
                  <a:noFill/>
                </a:ln>
                <a:solidFill>
                  <a:srgbClr val="0078BA"/>
                </a:solidFill>
                <a:effectLst/>
                <a:uLnTx/>
                <a:uFillTx/>
                <a:latin typeface="微软雅黑"/>
                <a:ea typeface="微软雅黑"/>
                <a:cs typeface="+mn-cs"/>
              </a:rPr>
              <a:t>背景</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0" name="矩形 5"/>
          <p:cNvSpPr/>
          <p:nvPr/>
        </p:nvSpPr>
        <p:spPr>
          <a:xfrm>
            <a:off x="403800" y="1559098"/>
            <a:ext cx="4216782" cy="4765675"/>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1" name="矩形 6"/>
          <p:cNvSpPr/>
          <p:nvPr/>
        </p:nvSpPr>
        <p:spPr>
          <a:xfrm>
            <a:off x="406976" y="1181273"/>
            <a:ext cx="4216782" cy="43815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dirty="0">
                <a:solidFill>
                  <a:prstClr val="white"/>
                </a:solidFill>
                <a:latin typeface="Times New Roman" panose="02020603050405020304" pitchFamily="18" charset="0"/>
                <a:ea typeface="微软雅黑"/>
                <a:cs typeface="Times New Roman" panose="02020603050405020304" pitchFamily="18" charset="0"/>
              </a:rPr>
              <a:t>大气污染防治面临挑战</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2" name="文本框 8"/>
          <p:cNvSpPr txBox="1"/>
          <p:nvPr/>
        </p:nvSpPr>
        <p:spPr>
          <a:xfrm>
            <a:off x="538545" y="1679808"/>
            <a:ext cx="4082036" cy="5295168"/>
          </a:xfrm>
          <a:prstGeom prst="rect">
            <a:avLst/>
          </a:prstGeom>
          <a:noFill/>
        </p:spPr>
        <p:txBody>
          <a:bodyPr wrap="square" rtlCol="0">
            <a:sp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rPr>
              <a:t>据相关数据，我国 </a:t>
            </a:r>
            <a:r>
              <a:rPr lang="en-US" altLang="zh-CN" dirty="0">
                <a:latin typeface="微软雅黑" panose="020B0503020204020204" pitchFamily="34" charset="-122"/>
                <a:ea typeface="微软雅黑" panose="020B0503020204020204" pitchFamily="34" charset="-122"/>
              </a:rPr>
              <a:t>2020 </a:t>
            </a:r>
            <a:r>
              <a:rPr lang="zh-CN" altLang="en-US" dirty="0">
                <a:latin typeface="微软雅黑" panose="020B0503020204020204" pitchFamily="34" charset="-122"/>
                <a:ea typeface="微软雅黑" panose="020B0503020204020204" pitchFamily="34" charset="-122"/>
              </a:rPr>
              <a:t>年机动车保有量达到 </a:t>
            </a:r>
            <a:r>
              <a:rPr lang="en-US" altLang="zh-CN" b="1" dirty="0">
                <a:solidFill>
                  <a:srgbClr val="FF0000"/>
                </a:solidFill>
                <a:latin typeface="微软雅黑" panose="020B0503020204020204" pitchFamily="34" charset="-122"/>
                <a:ea typeface="微软雅黑" panose="020B0503020204020204" pitchFamily="34" charset="-122"/>
              </a:rPr>
              <a:t>3.72 </a:t>
            </a:r>
            <a:r>
              <a:rPr lang="zh-CN" altLang="en-US" b="1" dirty="0">
                <a:solidFill>
                  <a:srgbClr val="FF0000"/>
                </a:solidFill>
                <a:latin typeface="微软雅黑" panose="020B0503020204020204" pitchFamily="34" charset="-122"/>
                <a:ea typeface="微软雅黑" panose="020B0503020204020204" pitchFamily="34" charset="-122"/>
              </a:rPr>
              <a:t>亿辆</a:t>
            </a:r>
            <a:r>
              <a:rPr lang="zh-CN" altLang="en-US" dirty="0">
                <a:latin typeface="微软雅黑" panose="020B0503020204020204" pitchFamily="34" charset="-122"/>
                <a:ea typeface="微软雅黑" panose="020B0503020204020204" pitchFamily="34" charset="-122"/>
              </a:rPr>
              <a:t>，截至</a:t>
            </a: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年底，</a:t>
            </a:r>
            <a:r>
              <a:rPr lang="zh-CN" altLang="en-US" b="1" dirty="0">
                <a:solidFill>
                  <a:srgbClr val="0078BA"/>
                </a:solidFill>
                <a:latin typeface="微软雅黑" panose="020B0503020204020204" pitchFamily="34" charset="-122"/>
                <a:ea typeface="微软雅黑" panose="020B0503020204020204" pitchFamily="34" charset="-122"/>
              </a:rPr>
              <a:t>成都市</a:t>
            </a:r>
            <a:r>
              <a:rPr lang="zh-CN" altLang="en-US" dirty="0">
                <a:latin typeface="微软雅黑" panose="020B0503020204020204" pitchFamily="34" charset="-122"/>
                <a:ea typeface="微软雅黑" panose="020B0503020204020204" pitchFamily="34" charset="-122"/>
              </a:rPr>
              <a:t>机动车保有量达 </a:t>
            </a:r>
            <a:r>
              <a:rPr lang="en-US" altLang="zh-CN" b="1" dirty="0">
                <a:solidFill>
                  <a:srgbClr val="FF0000"/>
                </a:solidFill>
                <a:latin typeface="微软雅黑" panose="020B0503020204020204" pitchFamily="34" charset="-122"/>
                <a:ea typeface="微软雅黑" panose="020B0503020204020204" pitchFamily="34" charset="-122"/>
              </a:rPr>
              <a:t>633 </a:t>
            </a:r>
            <a:r>
              <a:rPr lang="zh-CN" altLang="en-US" b="1" dirty="0">
                <a:solidFill>
                  <a:srgbClr val="FF0000"/>
                </a:solidFill>
                <a:latin typeface="微软雅黑" panose="020B0503020204020204" pitchFamily="34" charset="-122"/>
                <a:ea typeface="微软雅黑" panose="020B0503020204020204" pitchFamily="34" charset="-122"/>
              </a:rPr>
              <a:t>万辆</a:t>
            </a:r>
            <a:r>
              <a:rPr lang="zh-CN" altLang="en-US" b="1" dirty="0">
                <a:solidFill>
                  <a:srgbClr val="0078BA"/>
                </a:solidFill>
                <a:latin typeface="微软雅黑" panose="020B0503020204020204" pitchFamily="34" charset="-122"/>
                <a:ea typeface="微软雅黑" panose="020B0503020204020204" pitchFamily="34" charset="-122"/>
              </a:rPr>
              <a:t>，位居全国第二</a:t>
            </a:r>
            <a:r>
              <a:rPr lang="zh-CN" altLang="en-US" dirty="0">
                <a:latin typeface="微软雅黑" panose="020B0503020204020204" pitchFamily="34" charset="-122"/>
                <a:ea typeface="微软雅黑" panose="020B0503020204020204" pitchFamily="34" charset="-122"/>
              </a:rPr>
              <a:t>。近</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年全国机动车保有量维持在</a:t>
            </a:r>
            <a:r>
              <a:rPr lang="zh-CN" altLang="en-US" b="1" dirty="0">
                <a:solidFill>
                  <a:srgbClr val="0078BA"/>
                </a:solidFill>
                <a:latin typeface="微软雅黑" panose="020B0503020204020204" pitchFamily="34" charset="-122"/>
                <a:ea typeface="微软雅黑" panose="020B0503020204020204" pitchFamily="34" charset="-122"/>
              </a:rPr>
              <a:t>年均</a:t>
            </a:r>
            <a:r>
              <a:rPr lang="en-US" altLang="zh-CN" b="1" dirty="0">
                <a:solidFill>
                  <a:srgbClr val="FF0000"/>
                </a:solidFill>
                <a:latin typeface="微软雅黑" panose="020B0503020204020204" pitchFamily="34" charset="-122"/>
                <a:ea typeface="微软雅黑" panose="020B0503020204020204" pitchFamily="34" charset="-122"/>
              </a:rPr>
              <a:t>3000</a:t>
            </a:r>
            <a:r>
              <a:rPr lang="zh-CN" altLang="en-US" b="1" dirty="0">
                <a:solidFill>
                  <a:srgbClr val="FF0000"/>
                </a:solidFill>
                <a:latin typeface="微软雅黑" panose="020B0503020204020204" pitchFamily="34" charset="-122"/>
                <a:ea typeface="微软雅黑" panose="020B0503020204020204" pitchFamily="34" charset="-122"/>
              </a:rPr>
              <a:t>万辆</a:t>
            </a:r>
            <a:r>
              <a:rPr lang="zh-CN" altLang="en-US" dirty="0">
                <a:latin typeface="微软雅黑" panose="020B0503020204020204" pitchFamily="34" charset="-122"/>
                <a:ea typeface="微软雅黑" panose="020B0503020204020204" pitchFamily="34" charset="-122"/>
              </a:rPr>
              <a:t>的增长水平，</a:t>
            </a: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年，全国机动车四项污染物排放总量为</a:t>
            </a:r>
            <a:r>
              <a:rPr lang="en-US" altLang="zh-CN" b="1" dirty="0">
                <a:solidFill>
                  <a:srgbClr val="FF0000"/>
                </a:solidFill>
                <a:latin typeface="微软雅黑" panose="020B0503020204020204" pitchFamily="34" charset="-122"/>
                <a:ea typeface="微软雅黑" panose="020B0503020204020204" pitchFamily="34" charset="-122"/>
              </a:rPr>
              <a:t>1593.0</a:t>
            </a:r>
            <a:r>
              <a:rPr lang="zh-CN" altLang="en-US" b="1" dirty="0">
                <a:solidFill>
                  <a:srgbClr val="FF0000"/>
                </a:solidFill>
                <a:latin typeface="微软雅黑" panose="020B0503020204020204" pitchFamily="34" charset="-122"/>
                <a:ea typeface="微软雅黑" panose="020B0503020204020204" pitchFamily="34" charset="-122"/>
              </a:rPr>
              <a:t>万吨</a:t>
            </a:r>
            <a:r>
              <a:rPr lang="zh-CN" altLang="en-US" dirty="0">
                <a:latin typeface="微软雅黑" panose="020B0503020204020204" pitchFamily="34" charset="-122"/>
                <a:ea typeface="微软雅黑" panose="020B0503020204020204" pitchFamily="34" charset="-122"/>
              </a:rPr>
              <a:t>。其中，一氧化碳</a:t>
            </a:r>
            <a:r>
              <a:rPr lang="en-US" altLang="zh-CN" dirty="0">
                <a:latin typeface="微软雅黑" panose="020B0503020204020204" pitchFamily="34" charset="-122"/>
                <a:ea typeface="微软雅黑" panose="020B0503020204020204" pitchFamily="34" charset="-122"/>
              </a:rPr>
              <a:t>(CO)</a:t>
            </a:r>
            <a:r>
              <a:rPr lang="zh-CN" altLang="en-US" dirty="0">
                <a:latin typeface="微软雅黑" panose="020B0503020204020204" pitchFamily="34" charset="-122"/>
                <a:ea typeface="微软雅黑" panose="020B0503020204020204" pitchFamily="34" charset="-122"/>
              </a:rPr>
              <a:t>、碳氢化合物</a:t>
            </a:r>
            <a:r>
              <a:rPr lang="en-US" altLang="zh-CN" dirty="0">
                <a:latin typeface="微软雅黑" panose="020B0503020204020204" pitchFamily="34" charset="-122"/>
                <a:ea typeface="微软雅黑" panose="020B0503020204020204" pitchFamily="34" charset="-122"/>
              </a:rPr>
              <a:t>(HC)</a:t>
            </a:r>
            <a:r>
              <a:rPr lang="zh-CN" altLang="en-US" dirty="0">
                <a:latin typeface="微软雅黑" panose="020B0503020204020204" pitchFamily="34" charset="-122"/>
                <a:ea typeface="微软雅黑" panose="020B0503020204020204" pitchFamily="34" charset="-122"/>
              </a:rPr>
              <a:t>、氮氧化物</a:t>
            </a:r>
            <a:r>
              <a:rPr lang="en-US" altLang="zh-CN" dirty="0">
                <a:latin typeface="微软雅黑" panose="020B0503020204020204" pitchFamily="34" charset="-122"/>
                <a:ea typeface="微软雅黑" panose="020B0503020204020204" pitchFamily="34" charset="-122"/>
              </a:rPr>
              <a:t>(NOx)</a:t>
            </a:r>
            <a:r>
              <a:rPr lang="zh-CN" altLang="en-US" dirty="0">
                <a:latin typeface="微软雅黑" panose="020B0503020204020204" pitchFamily="34" charset="-122"/>
                <a:ea typeface="微软雅黑" panose="020B0503020204020204" pitchFamily="34" charset="-122"/>
              </a:rPr>
              <a:t>、颗粒物</a:t>
            </a:r>
            <a:r>
              <a:rPr lang="en-US" altLang="zh-CN" dirty="0">
                <a:latin typeface="微软雅黑" panose="020B0503020204020204" pitchFamily="34" charset="-122"/>
                <a:ea typeface="微软雅黑" panose="020B0503020204020204" pitchFamily="34" charset="-122"/>
              </a:rPr>
              <a:t>(PM)</a:t>
            </a:r>
            <a:r>
              <a:rPr lang="zh-CN" altLang="en-US" dirty="0">
                <a:latin typeface="微软雅黑" panose="020B0503020204020204" pitchFamily="34" charset="-122"/>
                <a:ea typeface="微软雅黑" panose="020B0503020204020204" pitchFamily="34" charset="-122"/>
              </a:rPr>
              <a:t>排放量分别为</a:t>
            </a:r>
            <a:r>
              <a:rPr lang="en-US" altLang="zh-CN" b="1" dirty="0">
                <a:solidFill>
                  <a:srgbClr val="0078BA"/>
                </a:solidFill>
                <a:latin typeface="微软雅黑" panose="020B0503020204020204" pitchFamily="34" charset="-122"/>
                <a:ea typeface="微软雅黑" panose="020B0503020204020204" pitchFamily="34" charset="-122"/>
              </a:rPr>
              <a:t>769.7</a:t>
            </a:r>
            <a:r>
              <a:rPr lang="zh-CN" altLang="en-US" b="1" dirty="0">
                <a:solidFill>
                  <a:srgbClr val="0078BA"/>
                </a:solidFill>
                <a:latin typeface="微软雅黑" panose="020B0503020204020204" pitchFamily="34" charset="-122"/>
                <a:ea typeface="微软雅黑" panose="020B0503020204020204" pitchFamily="34" charset="-122"/>
              </a:rPr>
              <a:t>万吨、</a:t>
            </a:r>
            <a:r>
              <a:rPr lang="en-US" altLang="zh-CN" b="1" dirty="0">
                <a:solidFill>
                  <a:srgbClr val="0078BA"/>
                </a:solidFill>
                <a:latin typeface="微软雅黑" panose="020B0503020204020204" pitchFamily="34" charset="-122"/>
                <a:ea typeface="微软雅黑" panose="020B0503020204020204" pitchFamily="34" charset="-122"/>
              </a:rPr>
              <a:t>190.2</a:t>
            </a:r>
            <a:r>
              <a:rPr lang="zh-CN" altLang="en-US" b="1" dirty="0">
                <a:solidFill>
                  <a:srgbClr val="0078BA"/>
                </a:solidFill>
                <a:latin typeface="微软雅黑" panose="020B0503020204020204" pitchFamily="34" charset="-122"/>
                <a:ea typeface="微软雅黑" panose="020B0503020204020204" pitchFamily="34" charset="-122"/>
              </a:rPr>
              <a:t>万吨、</a:t>
            </a:r>
            <a:r>
              <a:rPr lang="en-US" altLang="zh-CN" b="1" dirty="0">
                <a:solidFill>
                  <a:srgbClr val="0078BA"/>
                </a:solidFill>
                <a:latin typeface="微软雅黑" panose="020B0503020204020204" pitchFamily="34" charset="-122"/>
                <a:ea typeface="微软雅黑" panose="020B0503020204020204" pitchFamily="34" charset="-122"/>
              </a:rPr>
              <a:t>626.3</a:t>
            </a:r>
            <a:r>
              <a:rPr lang="zh-CN" altLang="en-US" b="1" dirty="0">
                <a:solidFill>
                  <a:srgbClr val="0078BA"/>
                </a:solidFill>
                <a:latin typeface="微软雅黑" panose="020B0503020204020204" pitchFamily="34" charset="-122"/>
                <a:ea typeface="微软雅黑" panose="020B0503020204020204" pitchFamily="34" charset="-122"/>
              </a:rPr>
              <a:t>万吨、</a:t>
            </a:r>
            <a:r>
              <a:rPr lang="en-US" altLang="zh-CN" b="1" dirty="0">
                <a:solidFill>
                  <a:srgbClr val="0078BA"/>
                </a:solidFill>
                <a:latin typeface="微软雅黑" panose="020B0503020204020204" pitchFamily="34" charset="-122"/>
                <a:ea typeface="微软雅黑" panose="020B0503020204020204" pitchFamily="34" charset="-122"/>
              </a:rPr>
              <a:t>6.8</a:t>
            </a:r>
            <a:r>
              <a:rPr lang="zh-CN" altLang="en-US" b="1" dirty="0">
                <a:solidFill>
                  <a:srgbClr val="0078BA"/>
                </a:solidFill>
                <a:latin typeface="微软雅黑" panose="020B0503020204020204" pitchFamily="34" charset="-122"/>
                <a:ea typeface="微软雅黑" panose="020B0503020204020204" pitchFamily="34" charset="-122"/>
              </a:rPr>
              <a:t>万吨。</a:t>
            </a:r>
            <a:r>
              <a:rPr lang="zh-CN" altLang="en-US" dirty="0">
                <a:latin typeface="微软雅黑" panose="020B0503020204020204" pitchFamily="34" charset="-122"/>
                <a:ea typeface="微软雅黑" panose="020B0503020204020204" pitchFamily="34" charset="-122"/>
              </a:rPr>
              <a:t>在</a:t>
            </a:r>
            <a:r>
              <a:rPr lang="zh-CN" altLang="en-US" b="1" dirty="0">
                <a:solidFill>
                  <a:srgbClr val="0078BA"/>
                </a:solidFill>
                <a:latin typeface="微软雅黑" panose="020B0503020204020204" pitchFamily="34" charset="-122"/>
                <a:ea typeface="微软雅黑" panose="020B0503020204020204" pitchFamily="34" charset="-122"/>
              </a:rPr>
              <a:t>成都市主城区，移动源</a:t>
            </a:r>
            <a:r>
              <a:rPr lang="zh-CN" altLang="en-US" dirty="0">
                <a:latin typeface="微软雅黑" panose="020B0503020204020204" pitchFamily="34" charset="-122"/>
                <a:ea typeface="微软雅黑" panose="020B0503020204020204" pitchFamily="34" charset="-122"/>
              </a:rPr>
              <a:t>对</a:t>
            </a:r>
            <a:r>
              <a:rPr lang="en-US" altLang="zh-CN" b="1" dirty="0">
                <a:solidFill>
                  <a:srgbClr val="0078BA"/>
                </a:solidFill>
                <a:latin typeface="微软雅黑" panose="020B0503020204020204" pitchFamily="34" charset="-122"/>
                <a:ea typeface="微软雅黑" panose="020B0503020204020204" pitchFamily="34" charset="-122"/>
              </a:rPr>
              <a:t>NOx</a:t>
            </a:r>
            <a:r>
              <a:rPr lang="zh-CN" altLang="en-US" b="1" dirty="0">
                <a:solidFill>
                  <a:srgbClr val="0078BA"/>
                </a:solidFill>
                <a:latin typeface="微软雅黑" panose="020B0503020204020204" pitchFamily="34" charset="-122"/>
                <a:ea typeface="微软雅黑" panose="020B0503020204020204" pitchFamily="34" charset="-122"/>
              </a:rPr>
              <a:t>，</a:t>
            </a:r>
            <a:r>
              <a:rPr lang="en-US" altLang="zh-CN" b="1" dirty="0">
                <a:solidFill>
                  <a:srgbClr val="0078BA"/>
                </a:solidFill>
                <a:latin typeface="微软雅黑" panose="020B0503020204020204" pitchFamily="34" charset="-122"/>
                <a:ea typeface="微软雅黑" panose="020B0503020204020204" pitchFamily="34" charset="-122"/>
              </a:rPr>
              <a:t>PM2.5</a:t>
            </a:r>
            <a:r>
              <a:rPr lang="zh-CN" altLang="en-US" b="1" dirty="0">
                <a:solidFill>
                  <a:srgbClr val="0078BA"/>
                </a:solidFill>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综合贡献分别为</a:t>
            </a:r>
            <a:r>
              <a:rPr lang="en-US" altLang="zh-CN" b="1" dirty="0">
                <a:solidFill>
                  <a:srgbClr val="FF0000"/>
                </a:solidFill>
                <a:latin typeface="微软雅黑" panose="020B0503020204020204" pitchFamily="34" charset="-122"/>
                <a:ea typeface="微软雅黑" panose="020B0503020204020204" pitchFamily="34" charset="-122"/>
              </a:rPr>
              <a:t>97%</a:t>
            </a:r>
            <a:r>
              <a:rPr lang="zh-CN" altLang="en-US" dirty="0">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37.9%</a:t>
            </a:r>
            <a:r>
              <a:rPr lang="zh-CN" altLang="en-US" dirty="0">
                <a:latin typeface="微软雅黑" panose="020B0503020204020204" pitchFamily="34" charset="-122"/>
                <a:ea typeface="微软雅黑" panose="020B0503020204020204" pitchFamily="34" charset="-122"/>
              </a:rPr>
              <a:t>，对且呈现持续上升的态势。</a:t>
            </a:r>
            <a:endParaRPr lang="en-US" altLang="zh-CN" dirty="0">
              <a:latin typeface="微软雅黑" panose="020B0503020204020204" pitchFamily="34" charset="-122"/>
              <a:ea typeface="微软雅黑" panose="020B0503020204020204" pitchFamily="34" charset="-122"/>
            </a:endParaRPr>
          </a:p>
          <a:p>
            <a:pPr indent="457200" algn="just">
              <a:lnSpc>
                <a:spcPct val="126000"/>
              </a:lnSpc>
            </a:pPr>
            <a:endParaRPr lang="en-US" altLang="zh-CN" dirty="0">
              <a:latin typeface="微软雅黑" panose="020B0503020204020204" pitchFamily="34" charset="-122"/>
              <a:ea typeface="微软雅黑" panose="020B0503020204020204" pitchFamily="34" charset="-122"/>
            </a:endParaRPr>
          </a:p>
          <a:p>
            <a:pPr indent="457200" algn="just">
              <a:lnSpc>
                <a:spcPct val="126000"/>
              </a:lnSpc>
            </a:pPr>
            <a:endParaRPr lang="en-US" altLang="zh-CN" dirty="0">
              <a:latin typeface="微软雅黑" panose="020B0503020204020204" pitchFamily="34" charset="-122"/>
              <a:ea typeface="微软雅黑" panose="020B0503020204020204" pitchFamily="34" charset="-122"/>
            </a:endParaRPr>
          </a:p>
        </p:txBody>
      </p:sp>
      <p:graphicFrame>
        <p:nvGraphicFramePr>
          <p:cNvPr id="9" name="图表 8">
            <a:extLst>
              <a:ext uri="{FF2B5EF4-FFF2-40B4-BE49-F238E27FC236}">
                <a16:creationId xmlns:a16="http://schemas.microsoft.com/office/drawing/2014/main" id="{06C2A01F-0A07-D3C9-286F-E165EF03A85B}"/>
              </a:ext>
            </a:extLst>
          </p:cNvPr>
          <p:cNvGraphicFramePr>
            <a:graphicFrameLocks/>
          </p:cNvGraphicFramePr>
          <p:nvPr>
            <p:extLst>
              <p:ext uri="{D42A27DB-BD31-4B8C-83A1-F6EECF244321}">
                <p14:modId xmlns:p14="http://schemas.microsoft.com/office/powerpoint/2010/main" val="2651297616"/>
              </p:ext>
            </p:extLst>
          </p:nvPr>
        </p:nvGraphicFramePr>
        <p:xfrm>
          <a:off x="4938354" y="1060776"/>
          <a:ext cx="3253998" cy="23986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2486BEF1-954D-EF14-51D4-2952649BB530}"/>
              </a:ext>
            </a:extLst>
          </p:cNvPr>
          <p:cNvGraphicFramePr>
            <a:graphicFrameLocks/>
          </p:cNvGraphicFramePr>
          <p:nvPr>
            <p:extLst>
              <p:ext uri="{D42A27DB-BD31-4B8C-83A1-F6EECF244321}">
                <p14:modId xmlns:p14="http://schemas.microsoft.com/office/powerpoint/2010/main" val="3681200223"/>
              </p:ext>
            </p:extLst>
          </p:nvPr>
        </p:nvGraphicFramePr>
        <p:xfrm>
          <a:off x="8195529" y="1099868"/>
          <a:ext cx="3527769" cy="2126411"/>
        </p:xfrm>
        <a:graphic>
          <a:graphicData uri="http://schemas.openxmlformats.org/drawingml/2006/chart">
            <c:chart xmlns:c="http://schemas.openxmlformats.org/drawingml/2006/chart" xmlns:r="http://schemas.openxmlformats.org/officeDocument/2006/relationships" r:id="rId4"/>
          </a:graphicData>
        </a:graphic>
      </p:graphicFrame>
      <p:pic>
        <p:nvPicPr>
          <p:cNvPr id="3" name="图片 2">
            <a:extLst>
              <a:ext uri="{FF2B5EF4-FFF2-40B4-BE49-F238E27FC236}">
                <a16:creationId xmlns:a16="http://schemas.microsoft.com/office/drawing/2014/main" id="{74D0229A-DB1F-6341-DBDE-ED76B78BDEE2}"/>
              </a:ext>
            </a:extLst>
          </p:cNvPr>
          <p:cNvPicPr>
            <a:picLocks noChangeAspect="1"/>
          </p:cNvPicPr>
          <p:nvPr/>
        </p:nvPicPr>
        <p:blipFill rotWithShape="1">
          <a:blip r:embed="rId5"/>
          <a:srcRect l="3600" r="5598"/>
          <a:stretch/>
        </p:blipFill>
        <p:spPr>
          <a:xfrm>
            <a:off x="4755327" y="3631722"/>
            <a:ext cx="3597215" cy="1994331"/>
          </a:xfrm>
          <a:prstGeom prst="rect">
            <a:avLst/>
          </a:prstGeom>
        </p:spPr>
      </p:pic>
      <p:sp>
        <p:nvSpPr>
          <p:cNvPr id="13" name="文本框 10">
            <a:extLst>
              <a:ext uri="{FF2B5EF4-FFF2-40B4-BE49-F238E27FC236}">
                <a16:creationId xmlns:a16="http://schemas.microsoft.com/office/drawing/2014/main" id="{57CA37F0-790C-C3B0-5E4F-0AA46EA1BF64}"/>
              </a:ext>
            </a:extLst>
          </p:cNvPr>
          <p:cNvSpPr txBox="1"/>
          <p:nvPr/>
        </p:nvSpPr>
        <p:spPr>
          <a:xfrm>
            <a:off x="5372048" y="5758132"/>
            <a:ext cx="3360942" cy="307777"/>
          </a:xfrm>
          <a:prstGeom prst="rect">
            <a:avLst/>
          </a:prstGeom>
          <a:noFill/>
        </p:spPr>
        <p:txBody>
          <a:bodyPr wrap="square" rtlCol="0">
            <a:spAutoFit/>
          </a:bodyPr>
          <a:lstStyle/>
          <a:p>
            <a:r>
              <a:rPr lang="zh-CN" altLang="en-US" sz="1400" dirty="0"/>
              <a:t>成都市机动车保有量快速增长</a:t>
            </a:r>
          </a:p>
        </p:txBody>
      </p:sp>
      <p:pic>
        <p:nvPicPr>
          <p:cNvPr id="5" name="图片 4">
            <a:extLst>
              <a:ext uri="{FF2B5EF4-FFF2-40B4-BE49-F238E27FC236}">
                <a16:creationId xmlns:a16="http://schemas.microsoft.com/office/drawing/2014/main" id="{B9AA1062-B0CD-4702-7053-3F271DE7E569}"/>
              </a:ext>
            </a:extLst>
          </p:cNvPr>
          <p:cNvPicPr>
            <a:picLocks noChangeAspect="1"/>
          </p:cNvPicPr>
          <p:nvPr/>
        </p:nvPicPr>
        <p:blipFill>
          <a:blip r:embed="rId6"/>
          <a:stretch>
            <a:fillRect/>
          </a:stretch>
        </p:blipFill>
        <p:spPr>
          <a:xfrm>
            <a:off x="8195529" y="3631722"/>
            <a:ext cx="3931571" cy="1781897"/>
          </a:xfrm>
          <a:prstGeom prst="rect">
            <a:avLst/>
          </a:prstGeom>
        </p:spPr>
      </p:pic>
      <p:sp>
        <p:nvSpPr>
          <p:cNvPr id="16" name="文本框 10">
            <a:extLst>
              <a:ext uri="{FF2B5EF4-FFF2-40B4-BE49-F238E27FC236}">
                <a16:creationId xmlns:a16="http://schemas.microsoft.com/office/drawing/2014/main" id="{FBEE97E0-BCA2-B2B2-ED10-2FA7F0E6AA30}"/>
              </a:ext>
            </a:extLst>
          </p:cNvPr>
          <p:cNvSpPr txBox="1"/>
          <p:nvPr/>
        </p:nvSpPr>
        <p:spPr>
          <a:xfrm>
            <a:off x="8988506" y="5758132"/>
            <a:ext cx="3360942" cy="307777"/>
          </a:xfrm>
          <a:prstGeom prst="rect">
            <a:avLst/>
          </a:prstGeom>
          <a:noFill/>
        </p:spPr>
        <p:txBody>
          <a:bodyPr wrap="square" rtlCol="0">
            <a:spAutoFit/>
          </a:bodyPr>
          <a:lstStyle/>
          <a:p>
            <a:r>
              <a:rPr lang="zh-CN" altLang="en-US" sz="1400" dirty="0"/>
              <a:t>移动源对污染物的贡献度很高</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55B19D9-250F-1401-B864-21A2CE4AA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273" y="951567"/>
            <a:ext cx="5424313" cy="2365603"/>
          </a:xfrm>
          <a:prstGeom prst="rect">
            <a:avLst/>
          </a:prstGeom>
        </p:spPr>
      </p:pic>
      <p:sp>
        <p:nvSpPr>
          <p:cNvPr id="8" name="矩形 7">
            <a:extLst>
              <a:ext uri="{FF2B5EF4-FFF2-40B4-BE49-F238E27FC236}">
                <a16:creationId xmlns:a16="http://schemas.microsoft.com/office/drawing/2014/main" id="{B28DAEC7-86BB-15E3-A489-3906A6F428A9}"/>
              </a:ext>
            </a:extLst>
          </p:cNvPr>
          <p:cNvSpPr/>
          <p:nvPr/>
        </p:nvSpPr>
        <p:spPr>
          <a:xfrm>
            <a:off x="6038273" y="951567"/>
            <a:ext cx="5424313" cy="2365603"/>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课题研究</a:t>
            </a:r>
            <a:r>
              <a:rPr kumimoji="0" lang="zh-CN" altLang="en-US" sz="2800" b="1" i="0" u="none" strike="noStrike" kern="1200" cap="none" spc="100" normalizeH="0" baseline="0" noProof="0" dirty="0">
                <a:ln>
                  <a:noFill/>
                </a:ln>
                <a:solidFill>
                  <a:srgbClr val="0078BA"/>
                </a:solidFill>
                <a:effectLst/>
                <a:uLnTx/>
                <a:uFillTx/>
                <a:latin typeface="微软雅黑"/>
                <a:ea typeface="微软雅黑"/>
                <a:cs typeface="+mn-cs"/>
              </a:rPr>
              <a:t>背景</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5" name="矩形 5"/>
          <p:cNvSpPr/>
          <p:nvPr/>
        </p:nvSpPr>
        <p:spPr>
          <a:xfrm>
            <a:off x="403799" y="1559098"/>
            <a:ext cx="4409499" cy="4765675"/>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406977" y="1178961"/>
            <a:ext cx="4406321" cy="52322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dirty="0">
                <a:solidFill>
                  <a:prstClr val="white"/>
                </a:solidFill>
                <a:latin typeface="Times New Roman" panose="02020603050405020304" pitchFamily="18" charset="0"/>
                <a:ea typeface="微软雅黑"/>
                <a:cs typeface="Times New Roman" panose="02020603050405020304" pitchFamily="18" charset="0"/>
              </a:rPr>
              <a:t>政策导向</a:t>
            </a:r>
            <a:endParaRPr kumimoji="0" lang="zh-CN" altLang="en-US" sz="32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7" name="文本框 8"/>
          <p:cNvSpPr txBox="1"/>
          <p:nvPr/>
        </p:nvSpPr>
        <p:spPr>
          <a:xfrm>
            <a:off x="395402" y="1770678"/>
            <a:ext cx="4367981" cy="4597156"/>
          </a:xfrm>
          <a:prstGeom prst="rect">
            <a:avLst/>
          </a:prstGeom>
          <a:noFill/>
        </p:spPr>
        <p:txBody>
          <a:bodyPr wrap="square" rtlCol="0">
            <a:spAutoFit/>
          </a:bodyPr>
          <a:lstStyle/>
          <a:p>
            <a:pPr indent="457200" algn="just">
              <a:lnSpc>
                <a:spcPct val="126000"/>
              </a:lnSpc>
            </a:pPr>
            <a:r>
              <a:rPr lang="en-US" altLang="zh-CN" dirty="0">
                <a:latin typeface="微软雅黑" panose="020B0503020204020204" pitchFamily="34" charset="-122"/>
                <a:ea typeface="微软雅黑" panose="020B0503020204020204" pitchFamily="34" charset="-122"/>
              </a:rPr>
              <a:t>2022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日四川省生态环境厅新闻发布会提出三个标志性战役和两个治理协同。</a:t>
            </a:r>
            <a:endParaRPr lang="en-US" altLang="zh-CN" dirty="0">
              <a:latin typeface="微软雅黑" panose="020B0503020204020204" pitchFamily="34" charset="-122"/>
              <a:ea typeface="微软雅黑" panose="020B0503020204020204" pitchFamily="34" charset="-122"/>
            </a:endParaRPr>
          </a:p>
          <a:p>
            <a:pPr indent="457200" algn="just">
              <a:lnSpc>
                <a:spcPct val="126000"/>
              </a:lnSpc>
            </a:pP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日，</a:t>
            </a:r>
            <a:r>
              <a:rPr lang="en-US" altLang="zh-CN" b="1" dirty="0">
                <a:solidFill>
                  <a:srgbClr val="0078BA"/>
                </a:solidFill>
                <a:latin typeface="微软雅黑" panose="020B0503020204020204" pitchFamily="34" charset="-122"/>
                <a:ea typeface="微软雅黑" panose="020B0503020204020204" pitchFamily="34" charset="-122"/>
              </a:rPr>
              <a:t>《</a:t>
            </a:r>
            <a:r>
              <a:rPr lang="zh-CN" altLang="en-US" b="1" dirty="0">
                <a:solidFill>
                  <a:srgbClr val="0078BA"/>
                </a:solidFill>
                <a:latin typeface="微软雅黑" panose="020B0503020204020204" pitchFamily="34" charset="-122"/>
                <a:ea typeface="微软雅黑" panose="020B0503020204020204" pitchFamily="34" charset="-122"/>
              </a:rPr>
              <a:t>成都市大气污染防治条例</a:t>
            </a:r>
            <a:r>
              <a:rPr lang="en-US" altLang="zh-CN" b="1" dirty="0">
                <a:solidFill>
                  <a:srgbClr val="0078BA"/>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正式实行，在一定情况下，相关部门可以通过监测手段，对</a:t>
            </a:r>
            <a:r>
              <a:rPr lang="zh-CN" altLang="en-US" b="1" dirty="0">
                <a:solidFill>
                  <a:srgbClr val="0078BA"/>
                </a:solidFill>
                <a:latin typeface="微软雅黑" panose="020B0503020204020204" pitchFamily="34" charset="-122"/>
                <a:ea typeface="微软雅黑" panose="020B0503020204020204" pitchFamily="34" charset="-122"/>
              </a:rPr>
              <a:t>移动源</a:t>
            </a:r>
            <a:r>
              <a:rPr lang="zh-CN" altLang="en-US" dirty="0">
                <a:latin typeface="微软雅黑" panose="020B0503020204020204" pitchFamily="34" charset="-122"/>
                <a:ea typeface="微软雅黑" panose="020B0503020204020204" pitchFamily="34" charset="-122"/>
              </a:rPr>
              <a:t>的大气污染物排放状况进行</a:t>
            </a:r>
            <a:r>
              <a:rPr lang="zh-CN" altLang="en-US" b="1" dirty="0">
                <a:solidFill>
                  <a:srgbClr val="0078BA"/>
                </a:solidFill>
                <a:latin typeface="微软雅黑" panose="020B0503020204020204" pitchFamily="34" charset="-122"/>
                <a:ea typeface="微软雅黑" panose="020B0503020204020204" pitchFamily="34" charset="-122"/>
              </a:rPr>
              <a:t>监督抽测</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indent="457200" algn="just">
              <a:lnSpc>
                <a:spcPct val="126000"/>
              </a:lnSpc>
            </a:pPr>
            <a:r>
              <a:rPr lang="zh-CN" altLang="en-US" dirty="0">
                <a:latin typeface="微软雅黑" panose="020B0503020204020204" pitchFamily="34" charset="-122"/>
                <a:ea typeface="微软雅黑" panose="020B0503020204020204" pitchFamily="34" charset="-122"/>
              </a:rPr>
              <a:t>成都市通过建成黑烟车抓拍和市、区两级联网的</a:t>
            </a:r>
            <a:r>
              <a:rPr lang="zh-CN" altLang="en-US" b="1" dirty="0">
                <a:solidFill>
                  <a:srgbClr val="0078BA"/>
                </a:solidFill>
                <a:latin typeface="微软雅黑" panose="020B0503020204020204" pitchFamily="34" charset="-122"/>
                <a:ea typeface="微软雅黑" panose="020B0503020204020204" pitchFamily="34" charset="-122"/>
              </a:rPr>
              <a:t>机动车遥感监测数据监控系统</a:t>
            </a:r>
            <a:r>
              <a:rPr lang="zh-CN" altLang="en-US" dirty="0">
                <a:latin typeface="微软雅黑" panose="020B0503020204020204" pitchFamily="34" charset="-122"/>
                <a:ea typeface="微软雅黑" panose="020B0503020204020204" pitchFamily="34" charset="-122"/>
              </a:rPr>
              <a:t>，对不合法车辆进行处罚。</a:t>
            </a:r>
            <a:endParaRPr lang="en-US" altLang="zh-CN" dirty="0">
              <a:latin typeface="微软雅黑" panose="020B0503020204020204" pitchFamily="34" charset="-122"/>
              <a:ea typeface="微软雅黑" panose="020B0503020204020204" pitchFamily="34" charset="-122"/>
            </a:endParaRPr>
          </a:p>
          <a:p>
            <a:pPr indent="457200" algn="just">
              <a:lnSpc>
                <a:spcPct val="126000"/>
              </a:lnSpc>
            </a:pP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年，全国颁布了</a:t>
            </a:r>
            <a:r>
              <a:rPr lang="en-US" altLang="zh-CN" b="1" dirty="0">
                <a:solidFill>
                  <a:srgbClr val="FF0000"/>
                </a:solidFill>
                <a:latin typeface="微软雅黑" panose="020B0503020204020204" pitchFamily="34" charset="-122"/>
                <a:ea typeface="微软雅黑" panose="020B0503020204020204" pitchFamily="34" charset="-122"/>
              </a:rPr>
              <a:t>13</a:t>
            </a:r>
            <a:r>
              <a:rPr lang="zh-CN" altLang="en-US" b="1" dirty="0">
                <a:solidFill>
                  <a:srgbClr val="FF0000"/>
                </a:solidFill>
                <a:latin typeface="微软雅黑" panose="020B0503020204020204" pitchFamily="34" charset="-122"/>
                <a:ea typeface="微软雅黑" panose="020B0503020204020204" pitchFamily="34" charset="-122"/>
              </a:rPr>
              <a:t>条</a:t>
            </a:r>
            <a:r>
              <a:rPr lang="zh-CN" altLang="en-US" dirty="0">
                <a:latin typeface="微软雅黑" panose="020B0503020204020204" pitchFamily="34" charset="-122"/>
                <a:ea typeface="微软雅黑" panose="020B0503020204020204" pitchFamily="34" charset="-122"/>
              </a:rPr>
              <a:t>针对机动车等移动源的排放污染防治条例。</a:t>
            </a:r>
            <a:endParaRPr lang="en-US" altLang="zh-CN" dirty="0">
              <a:latin typeface="微软雅黑" panose="020B0503020204020204" pitchFamily="34" charset="-122"/>
              <a:ea typeface="微软雅黑" panose="020B0503020204020204" pitchFamily="34" charset="-122"/>
            </a:endParaRPr>
          </a:p>
          <a:p>
            <a:pPr indent="457200" algn="just">
              <a:lnSpc>
                <a:spcPct val="126000"/>
              </a:lnSpc>
            </a:pP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38A1195-E1E8-366A-EFBD-1B70C42B71FC}"/>
              </a:ext>
            </a:extLst>
          </p:cNvPr>
          <p:cNvPicPr>
            <a:picLocks noChangeAspect="1"/>
          </p:cNvPicPr>
          <p:nvPr/>
        </p:nvPicPr>
        <p:blipFill>
          <a:blip r:embed="rId4"/>
          <a:stretch>
            <a:fillRect/>
          </a:stretch>
        </p:blipFill>
        <p:spPr>
          <a:xfrm>
            <a:off x="5182164" y="3503049"/>
            <a:ext cx="3798046" cy="1561480"/>
          </a:xfrm>
          <a:prstGeom prst="rect">
            <a:avLst/>
          </a:prstGeom>
        </p:spPr>
      </p:pic>
      <p:pic>
        <p:nvPicPr>
          <p:cNvPr id="10" name="图片 9">
            <a:extLst>
              <a:ext uri="{FF2B5EF4-FFF2-40B4-BE49-F238E27FC236}">
                <a16:creationId xmlns:a16="http://schemas.microsoft.com/office/drawing/2014/main" id="{E94A84DE-BB55-CDF8-F577-0B783BA2CD20}"/>
              </a:ext>
            </a:extLst>
          </p:cNvPr>
          <p:cNvPicPr>
            <a:picLocks noChangeAspect="1"/>
          </p:cNvPicPr>
          <p:nvPr/>
        </p:nvPicPr>
        <p:blipFill>
          <a:blip r:embed="rId5"/>
          <a:stretch>
            <a:fillRect/>
          </a:stretch>
        </p:blipFill>
        <p:spPr>
          <a:xfrm>
            <a:off x="5620249" y="4763293"/>
            <a:ext cx="5627903" cy="1561480"/>
          </a:xfrm>
          <a:prstGeom prst="rect">
            <a:avLst/>
          </a:prstGeom>
        </p:spPr>
      </p:pic>
      <p:pic>
        <p:nvPicPr>
          <p:cNvPr id="15" name="图片 14">
            <a:extLst>
              <a:ext uri="{FF2B5EF4-FFF2-40B4-BE49-F238E27FC236}">
                <a16:creationId xmlns:a16="http://schemas.microsoft.com/office/drawing/2014/main" id="{F5A42AAC-41C1-FFA4-E5D6-0A5AFBEE9C2B}"/>
              </a:ext>
            </a:extLst>
          </p:cNvPr>
          <p:cNvPicPr>
            <a:picLocks noChangeAspect="1"/>
          </p:cNvPicPr>
          <p:nvPr/>
        </p:nvPicPr>
        <p:blipFill>
          <a:blip r:embed="rId6"/>
          <a:stretch>
            <a:fillRect/>
          </a:stretch>
        </p:blipFill>
        <p:spPr>
          <a:xfrm>
            <a:off x="8978559" y="4757409"/>
            <a:ext cx="2644399" cy="1117958"/>
          </a:xfrm>
          <a:prstGeom prst="rect">
            <a:avLst/>
          </a:prstGeom>
        </p:spPr>
      </p:pic>
      <p:sp>
        <p:nvSpPr>
          <p:cNvPr id="23" name="文本框 22">
            <a:extLst>
              <a:ext uri="{FF2B5EF4-FFF2-40B4-BE49-F238E27FC236}">
                <a16:creationId xmlns:a16="http://schemas.microsoft.com/office/drawing/2014/main" id="{D410F127-24E8-81DA-2003-F33E855D686C}"/>
              </a:ext>
            </a:extLst>
          </p:cNvPr>
          <p:cNvSpPr txBox="1"/>
          <p:nvPr/>
        </p:nvSpPr>
        <p:spPr>
          <a:xfrm>
            <a:off x="9377293" y="3928383"/>
            <a:ext cx="1870859" cy="523220"/>
          </a:xfrm>
          <a:prstGeom prst="rect">
            <a:avLst/>
          </a:prstGeom>
          <a:noFill/>
        </p:spPr>
        <p:txBody>
          <a:bodyPr wrap="square">
            <a:spAutoFit/>
          </a:bodyPr>
          <a:lstStyle/>
          <a:p>
            <a:r>
              <a:rPr lang="en-US" altLang="zh-CN" sz="1400" dirty="0">
                <a:latin typeface="微软雅黑" panose="020B0503020204020204" pitchFamily="34" charset="-122"/>
                <a:ea typeface="微软雅黑" panose="020B0503020204020204" pitchFamily="34" charset="-122"/>
              </a:rPr>
              <a:t>2020</a:t>
            </a:r>
            <a:r>
              <a:rPr lang="zh-CN" altLang="en-US" sz="1400" dirty="0">
                <a:latin typeface="微软雅黑" panose="020B0503020204020204" pitchFamily="34" charset="-122"/>
                <a:ea typeface="微软雅黑" panose="020B0503020204020204" pitchFamily="34" charset="-122"/>
              </a:rPr>
              <a:t>年全国部分地区推出的污染防治条例</a:t>
            </a:r>
            <a:endParaRPr lang="zh-CN" altLang="en-US" sz="1400" dirty="0"/>
          </a:p>
        </p:txBody>
      </p:sp>
      <p:sp>
        <p:nvSpPr>
          <p:cNvPr id="12" name="文本框 11">
            <a:extLst>
              <a:ext uri="{FF2B5EF4-FFF2-40B4-BE49-F238E27FC236}">
                <a16:creationId xmlns:a16="http://schemas.microsoft.com/office/drawing/2014/main" id="{AC65A48B-89B4-BDC7-ACB9-3F79B0D56F2E}"/>
              </a:ext>
            </a:extLst>
          </p:cNvPr>
          <p:cNvSpPr txBox="1"/>
          <p:nvPr/>
        </p:nvSpPr>
        <p:spPr>
          <a:xfrm>
            <a:off x="5620249" y="1472382"/>
            <a:ext cx="3711945" cy="758093"/>
          </a:xfrm>
          <a:prstGeom prst="rect">
            <a:avLst/>
          </a:prstGeom>
          <a:noFill/>
        </p:spPr>
        <p:txBody>
          <a:bodyPr wrap="square">
            <a:spAutoFit/>
          </a:bodyPr>
          <a:lstStyle/>
          <a:p>
            <a:pPr indent="457200" algn="just">
              <a:lnSpc>
                <a:spcPct val="126000"/>
              </a:lnSpc>
            </a:pPr>
            <a:r>
              <a:rPr lang="zh-CN" altLang="en-US" b="1" dirty="0">
                <a:solidFill>
                  <a:schemeClr val="accent6"/>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污染天气消除    臭氧污染防治    </a:t>
            </a:r>
            <a:endParaRPr lang="en-US" altLang="zh-CN" b="1" dirty="0">
              <a:solidFill>
                <a:schemeClr val="accent6"/>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a:p>
            <a:pPr indent="457200" algn="just">
              <a:lnSpc>
                <a:spcPct val="126000"/>
              </a:lnSpc>
            </a:pPr>
            <a:r>
              <a:rPr lang="zh-CN" altLang="en-US" b="1" dirty="0">
                <a:solidFill>
                  <a:schemeClr val="accent6"/>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柴油货车污染治理攻坚战</a:t>
            </a:r>
            <a:endParaRPr lang="en-US" altLang="zh-CN" b="1" dirty="0">
              <a:solidFill>
                <a:schemeClr val="accent6"/>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AAF5D7B-7B7A-72A0-7EC8-DBA58DC0E727}"/>
              </a:ext>
            </a:extLst>
          </p:cNvPr>
          <p:cNvSpPr txBox="1"/>
          <p:nvPr/>
        </p:nvSpPr>
        <p:spPr>
          <a:xfrm>
            <a:off x="5620249" y="1137446"/>
            <a:ext cx="2921877" cy="409086"/>
          </a:xfrm>
          <a:prstGeom prst="rect">
            <a:avLst/>
          </a:prstGeom>
          <a:noFill/>
        </p:spPr>
        <p:txBody>
          <a:bodyPr wrap="square">
            <a:sp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rPr>
              <a:t>三个标志性战役：</a:t>
            </a:r>
            <a:endParaRPr lang="en-US" alt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0120EDEC-7055-48D5-5278-B8CFCF6BE4A2}"/>
              </a:ext>
            </a:extLst>
          </p:cNvPr>
          <p:cNvSpPr txBox="1"/>
          <p:nvPr/>
        </p:nvSpPr>
        <p:spPr>
          <a:xfrm>
            <a:off x="5620249" y="2370679"/>
            <a:ext cx="6716620" cy="409086"/>
          </a:xfrm>
          <a:prstGeom prst="rect">
            <a:avLst/>
          </a:prstGeom>
          <a:noFill/>
        </p:spPr>
        <p:txBody>
          <a:bodyPr wrap="square">
            <a:sp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rPr>
              <a:t>两个治理协同：</a:t>
            </a:r>
            <a:endParaRPr lang="en-US" altLang="zh-CN"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DBF1D08-9978-A911-A62F-4E616117B6BC}"/>
              </a:ext>
            </a:extLst>
          </p:cNvPr>
          <p:cNvSpPr txBox="1"/>
          <p:nvPr/>
        </p:nvSpPr>
        <p:spPr>
          <a:xfrm>
            <a:off x="5620249" y="2703156"/>
            <a:ext cx="4319549" cy="409086"/>
          </a:xfrm>
          <a:prstGeom prst="rect">
            <a:avLst/>
          </a:prstGeom>
          <a:noFill/>
        </p:spPr>
        <p:txBody>
          <a:bodyPr wrap="square">
            <a:spAutoFit/>
          </a:bodyPr>
          <a:lstStyle/>
          <a:p>
            <a:pPr indent="457200" algn="just">
              <a:lnSpc>
                <a:spcPct val="126000"/>
              </a:lnSpc>
            </a:pPr>
            <a:r>
              <a:rPr lang="en-US" altLang="zh-CN" b="1" dirty="0">
                <a:solidFill>
                  <a:schemeClr val="accent1">
                    <a:lumMod val="7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PM2.5</a:t>
            </a:r>
            <a:r>
              <a:rPr lang="zh-CN" altLang="en-US" b="1" dirty="0">
                <a:solidFill>
                  <a:schemeClr val="accent1">
                    <a:lumMod val="7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和</a:t>
            </a:r>
            <a:r>
              <a:rPr lang="en-US" altLang="zh-CN" b="1" dirty="0">
                <a:solidFill>
                  <a:schemeClr val="accent1">
                    <a:lumMod val="7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O</a:t>
            </a:r>
            <a:r>
              <a:rPr lang="en-US" altLang="zh-CN" b="1" baseline="-25000" dirty="0">
                <a:solidFill>
                  <a:schemeClr val="accent1">
                    <a:lumMod val="7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3</a:t>
            </a:r>
            <a:r>
              <a:rPr lang="zh-CN" altLang="en-US" b="1" baseline="-25000" dirty="0">
                <a:solidFill>
                  <a:schemeClr val="accent1">
                    <a:lumMod val="7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          </a:t>
            </a:r>
            <a:r>
              <a:rPr lang="en-US" altLang="zh-CN" b="1" dirty="0">
                <a:solidFill>
                  <a:schemeClr val="accent1">
                    <a:lumMod val="7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NOx</a:t>
            </a:r>
            <a:r>
              <a:rPr lang="zh-CN" altLang="en-US" b="1" dirty="0">
                <a:solidFill>
                  <a:schemeClr val="accent1">
                    <a:lumMod val="7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和</a:t>
            </a:r>
            <a:r>
              <a:rPr lang="en-US" altLang="zh-CN" b="1" dirty="0">
                <a:solidFill>
                  <a:schemeClr val="accent1">
                    <a:lumMod val="75000"/>
                  </a:schemeClr>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VOCs</a:t>
            </a:r>
          </a:p>
        </p:txBody>
      </p:sp>
      <p:sp>
        <p:nvSpPr>
          <p:cNvPr id="18" name="文本框 17">
            <a:extLst>
              <a:ext uri="{FF2B5EF4-FFF2-40B4-BE49-F238E27FC236}">
                <a16:creationId xmlns:a16="http://schemas.microsoft.com/office/drawing/2014/main" id="{EBFBEB83-52CA-814C-3B55-F9EE94A237D3}"/>
              </a:ext>
            </a:extLst>
          </p:cNvPr>
          <p:cNvSpPr txBox="1"/>
          <p:nvPr/>
        </p:nvSpPr>
        <p:spPr>
          <a:xfrm>
            <a:off x="8750429" y="1824390"/>
            <a:ext cx="2922344" cy="585032"/>
          </a:xfrm>
          <a:prstGeom prst="rect">
            <a:avLst/>
          </a:prstGeom>
          <a:noFill/>
        </p:spPr>
        <p:txBody>
          <a:bodyPr wrap="square">
            <a:spAutoFit/>
          </a:bodyPr>
          <a:lstStyle/>
          <a:p>
            <a:pPr indent="457200" algn="just">
              <a:lnSpc>
                <a:spcPct val="126000"/>
              </a:lnSpc>
            </a:pPr>
            <a:r>
              <a:rPr lang="zh-CN" altLang="en-US" sz="2800" dirty="0">
                <a:solidFill>
                  <a:schemeClr val="accent5">
                    <a:lumMod val="75000"/>
                  </a:schemeClr>
                </a:solidFill>
                <a:latin typeface="微软雅黑" panose="020B0503020204020204" pitchFamily="34" charset="-122"/>
                <a:ea typeface="微软雅黑" panose="020B0503020204020204" pitchFamily="34" charset="-122"/>
              </a:rPr>
              <a:t>“智慧蓉城”</a:t>
            </a:r>
            <a:endParaRPr lang="en-US" altLang="zh-CN" dirty="0">
              <a:latin typeface="微软雅黑" panose="020B0503020204020204" pitchFamily="34" charset="-122"/>
              <a:ea typeface="微软雅黑" panose="020B0503020204020204" pitchFamily="34" charset="-122"/>
            </a:endParaRPr>
          </a:p>
        </p:txBody>
      </p:sp>
      <p:sp>
        <p:nvSpPr>
          <p:cNvPr id="3" name="箭头: 上 2">
            <a:extLst>
              <a:ext uri="{FF2B5EF4-FFF2-40B4-BE49-F238E27FC236}">
                <a16:creationId xmlns:a16="http://schemas.microsoft.com/office/drawing/2014/main" id="{C78170C2-348F-6CE9-45CC-4511E18A00AE}"/>
              </a:ext>
            </a:extLst>
          </p:cNvPr>
          <p:cNvSpPr/>
          <p:nvPr/>
        </p:nvSpPr>
        <p:spPr>
          <a:xfrm rot="5400000">
            <a:off x="5080766" y="1705558"/>
            <a:ext cx="638355" cy="1173288"/>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3843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C68286C-1D4F-3A21-9CF6-707858362A99}"/>
              </a:ext>
            </a:extLst>
          </p:cNvPr>
          <p:cNvPicPr>
            <a:picLocks noChangeAspect="1"/>
          </p:cNvPicPr>
          <p:nvPr/>
        </p:nvPicPr>
        <p:blipFill rotWithShape="1">
          <a:blip r:embed="rId3">
            <a:extLst>
              <a:ext uri="{28A0092B-C50C-407E-A947-70E740481C1C}">
                <a14:useLocalDpi xmlns:a14="http://schemas.microsoft.com/office/drawing/2010/main" val="0"/>
              </a:ext>
            </a:extLst>
          </a:blip>
          <a:srcRect l="11932" r="50000"/>
          <a:stretch/>
        </p:blipFill>
        <p:spPr>
          <a:xfrm>
            <a:off x="0" y="0"/>
            <a:ext cx="4641273" cy="6858000"/>
          </a:xfrm>
          <a:prstGeom prst="rect">
            <a:avLst/>
          </a:prstGeom>
        </p:spPr>
      </p:pic>
      <p:sp>
        <p:nvSpPr>
          <p:cNvPr id="14" name="矩形 13">
            <a:extLst>
              <a:ext uri="{FF2B5EF4-FFF2-40B4-BE49-F238E27FC236}">
                <a16:creationId xmlns:a16="http://schemas.microsoft.com/office/drawing/2014/main" id="{B9A82805-32B3-AD3E-E593-D0D4B7826D9D}"/>
              </a:ext>
            </a:extLst>
          </p:cNvPr>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5" name="矩形 34">
            <a:extLst>
              <a:ext uri="{FF2B5EF4-FFF2-40B4-BE49-F238E27FC236}">
                <a16:creationId xmlns:a16="http://schemas.microsoft.com/office/drawing/2014/main" id="{C393E10B-9B22-B6E7-35B8-0F1456AC5044}"/>
              </a:ext>
            </a:extLst>
          </p:cNvPr>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a:ea typeface="微软雅黑"/>
              </a:rPr>
              <a:t>第二部分</a:t>
            </a:r>
          </a:p>
        </p:txBody>
      </p:sp>
      <p:sp>
        <p:nvSpPr>
          <p:cNvPr id="19" name="文本框 18">
            <a:extLst>
              <a:ext uri="{FF2B5EF4-FFF2-40B4-BE49-F238E27FC236}">
                <a16:creationId xmlns:a16="http://schemas.microsoft.com/office/drawing/2014/main" id="{D8250D87-584C-21BF-FAB0-6853F2ECC927}"/>
              </a:ext>
            </a:extLst>
          </p:cNvPr>
          <p:cNvSpPr txBox="1"/>
          <p:nvPr/>
        </p:nvSpPr>
        <p:spPr>
          <a:xfrm>
            <a:off x="4804759" y="2767280"/>
            <a:ext cx="7431579" cy="1323439"/>
          </a:xfrm>
          <a:prstGeom prst="rect">
            <a:avLst/>
          </a:prstGeom>
          <a:noFill/>
        </p:spPr>
        <p:txBody>
          <a:bodyPr wrap="square">
            <a:spAutoFit/>
          </a:bodyPr>
          <a:lstStyle/>
          <a:p>
            <a:r>
              <a:rPr lang="zh-CN" altLang="en-US" sz="8000" b="1" dirty="0">
                <a:solidFill>
                  <a:srgbClr val="0079BA"/>
                </a:solidFill>
                <a:latin typeface="微软雅黑" panose="020B0503020204020204" pitchFamily="34" charset="-122"/>
                <a:ea typeface="微软雅黑" panose="020B0503020204020204" pitchFamily="34" charset="-122"/>
              </a:rPr>
              <a:t>项目研究进展</a:t>
            </a:r>
          </a:p>
        </p:txBody>
      </p:sp>
      <p:grpSp>
        <p:nvGrpSpPr>
          <p:cNvPr id="22" name="组合 21">
            <a:extLst>
              <a:ext uri="{FF2B5EF4-FFF2-40B4-BE49-F238E27FC236}">
                <a16:creationId xmlns:a16="http://schemas.microsoft.com/office/drawing/2014/main" id="{6307660E-B1DD-F411-EAD9-10F47CBD84F1}"/>
              </a:ext>
            </a:extLst>
          </p:cNvPr>
          <p:cNvGrpSpPr/>
          <p:nvPr/>
        </p:nvGrpSpPr>
        <p:grpSpPr>
          <a:xfrm>
            <a:off x="4641272" y="1848422"/>
            <a:ext cx="7550728" cy="437577"/>
            <a:chOff x="1" y="4866769"/>
            <a:chExt cx="13225354" cy="975231"/>
          </a:xfrm>
        </p:grpSpPr>
        <p:pic>
          <p:nvPicPr>
            <p:cNvPr id="23" name="图片 22" descr="F:\美工素材\校徽标志\校徽组成图.png">
              <a:extLst>
                <a:ext uri="{FF2B5EF4-FFF2-40B4-BE49-F238E27FC236}">
                  <a16:creationId xmlns:a16="http://schemas.microsoft.com/office/drawing/2014/main" id="{52CA9E8E-B085-4449-11FA-36DAC439DCCE}"/>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a:extLst>
                <a:ext uri="{FF2B5EF4-FFF2-40B4-BE49-F238E27FC236}">
                  <a16:creationId xmlns:a16="http://schemas.microsoft.com/office/drawing/2014/main" id="{7D3B9FDD-4D25-AFAE-D890-42DE1A4DB46D}"/>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a:extLst>
              <a:ext uri="{FF2B5EF4-FFF2-40B4-BE49-F238E27FC236}">
                <a16:creationId xmlns:a16="http://schemas.microsoft.com/office/drawing/2014/main" id="{FFDFC7DF-802D-20B4-C777-E0FDDC12B681}"/>
              </a:ext>
            </a:extLst>
          </p:cNvPr>
          <p:cNvGrpSpPr/>
          <p:nvPr/>
        </p:nvGrpSpPr>
        <p:grpSpPr>
          <a:xfrm>
            <a:off x="4641272" y="4571999"/>
            <a:ext cx="7550728" cy="437577"/>
            <a:chOff x="1" y="4866769"/>
            <a:chExt cx="13225354" cy="975231"/>
          </a:xfrm>
        </p:grpSpPr>
        <p:pic>
          <p:nvPicPr>
            <p:cNvPr id="26" name="图片 25" descr="F:\美工素材\校徽标志\校徽组成图.png">
              <a:extLst>
                <a:ext uri="{FF2B5EF4-FFF2-40B4-BE49-F238E27FC236}">
                  <a16:creationId xmlns:a16="http://schemas.microsoft.com/office/drawing/2014/main" id="{36309FD6-A00D-6790-1195-952EDC8D91B9}"/>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a:extLst>
                <a:ext uri="{FF2B5EF4-FFF2-40B4-BE49-F238E27FC236}">
                  <a16:creationId xmlns:a16="http://schemas.microsoft.com/office/drawing/2014/main" id="{383A7193-8CBD-3C16-39A1-A8638A9FEDCC}"/>
                </a:ext>
              </a:extLst>
            </p:cNvPr>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1643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12">
            <a:extLst>
              <a:ext uri="{FF2B5EF4-FFF2-40B4-BE49-F238E27FC236}">
                <a16:creationId xmlns:a16="http://schemas.microsoft.com/office/drawing/2014/main" id="{9CB3C7D1-5118-CC6A-A697-5AB2512BE4E1}"/>
              </a:ext>
            </a:extLst>
          </p:cNvPr>
          <p:cNvSpPr txBox="1"/>
          <p:nvPr/>
        </p:nvSpPr>
        <p:spPr>
          <a:xfrm>
            <a:off x="572954" y="1093510"/>
            <a:ext cx="690880" cy="953135"/>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01</a:t>
            </a:r>
          </a:p>
        </p:txBody>
      </p:sp>
      <p:grpSp>
        <p:nvGrpSpPr>
          <p:cNvPr id="67" name="组合 66">
            <a:extLst>
              <a:ext uri="{FF2B5EF4-FFF2-40B4-BE49-F238E27FC236}">
                <a16:creationId xmlns:a16="http://schemas.microsoft.com/office/drawing/2014/main" id="{73AFFB03-D2C4-78F9-3C77-EED0EC3DBA40}"/>
              </a:ext>
            </a:extLst>
          </p:cNvPr>
          <p:cNvGrpSpPr/>
          <p:nvPr/>
        </p:nvGrpSpPr>
        <p:grpSpPr>
          <a:xfrm>
            <a:off x="3569137" y="1729828"/>
            <a:ext cx="1489273" cy="543017"/>
            <a:chOff x="5579434" y="2905494"/>
            <a:chExt cx="3168796" cy="543003"/>
          </a:xfrm>
        </p:grpSpPr>
        <p:sp>
          <p:nvSpPr>
            <p:cNvPr id="68" name="Rectangle 12">
              <a:extLst>
                <a:ext uri="{FF2B5EF4-FFF2-40B4-BE49-F238E27FC236}">
                  <a16:creationId xmlns:a16="http://schemas.microsoft.com/office/drawing/2014/main" id="{F81312F0-8578-362E-F193-547D21538D1B}"/>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69" name="TextBox 18">
              <a:extLst>
                <a:ext uri="{FF2B5EF4-FFF2-40B4-BE49-F238E27FC236}">
                  <a16:creationId xmlns:a16="http://schemas.microsoft.com/office/drawing/2014/main" id="{06680B8A-52D0-E01D-4E39-82B2B48EDF57}"/>
                </a:ext>
              </a:extLst>
            </p:cNvPr>
            <p:cNvSpPr txBox="1"/>
            <p:nvPr/>
          </p:nvSpPr>
          <p:spPr>
            <a:xfrm>
              <a:off x="5579434" y="2925292"/>
              <a:ext cx="3144688" cy="52320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城市相关大数据</a:t>
              </a:r>
            </a:p>
          </p:txBody>
        </p:sp>
      </p:grpSp>
      <p:sp>
        <p:nvSpPr>
          <p:cNvPr id="70" name="TextBox 18">
            <a:extLst>
              <a:ext uri="{FF2B5EF4-FFF2-40B4-BE49-F238E27FC236}">
                <a16:creationId xmlns:a16="http://schemas.microsoft.com/office/drawing/2014/main" id="{D46AA110-F619-CFDB-7282-D50290AF8B17}"/>
              </a:ext>
            </a:extLst>
          </p:cNvPr>
          <p:cNvSpPr txBox="1"/>
          <p:nvPr/>
        </p:nvSpPr>
        <p:spPr>
          <a:xfrm>
            <a:off x="1369795" y="1184526"/>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高精度交通态势感知模型的建立</a:t>
            </a:r>
          </a:p>
        </p:txBody>
      </p:sp>
      <p:grpSp>
        <p:nvGrpSpPr>
          <p:cNvPr id="71" name="组合 70">
            <a:extLst>
              <a:ext uri="{FF2B5EF4-FFF2-40B4-BE49-F238E27FC236}">
                <a16:creationId xmlns:a16="http://schemas.microsoft.com/office/drawing/2014/main" id="{95383C3F-D874-C6B8-01B0-1F61A47C5B75}"/>
              </a:ext>
            </a:extLst>
          </p:cNvPr>
          <p:cNvGrpSpPr/>
          <p:nvPr/>
        </p:nvGrpSpPr>
        <p:grpSpPr>
          <a:xfrm>
            <a:off x="715040" y="2541069"/>
            <a:ext cx="3859315" cy="978874"/>
            <a:chOff x="4236358" y="2877430"/>
            <a:chExt cx="4468634" cy="576125"/>
          </a:xfrm>
        </p:grpSpPr>
        <p:sp>
          <p:nvSpPr>
            <p:cNvPr id="72" name="Rectangle 12">
              <a:extLst>
                <a:ext uri="{FF2B5EF4-FFF2-40B4-BE49-F238E27FC236}">
                  <a16:creationId xmlns:a16="http://schemas.microsoft.com/office/drawing/2014/main" id="{1C76C94F-4C4F-FCFD-F53F-62F47A8F0E0B}"/>
                </a:ext>
              </a:extLst>
            </p:cNvPr>
            <p:cNvSpPr>
              <a:spLocks noChangeArrowheads="1"/>
            </p:cNvSpPr>
            <p:nvPr/>
          </p:nvSpPr>
          <p:spPr bwMode="auto">
            <a:xfrm>
              <a:off x="5560304" y="2877430"/>
              <a:ext cx="3144688" cy="240688"/>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b="1" dirty="0">
                  <a:solidFill>
                    <a:srgbClr val="004E94"/>
                  </a:solidFill>
                  <a:latin typeface="微软雅黑" panose="020B0503020204020204" pitchFamily="34" charset="-122"/>
                  <a:ea typeface="微软雅黑" panose="020B0503020204020204" pitchFamily="34" charset="-122"/>
                </a:rPr>
                <a:t>网络模型</a:t>
              </a:r>
            </a:p>
            <a:p>
              <a:pPr algn="ctr" fontAlgn="base">
                <a:spcBef>
                  <a:spcPct val="0"/>
                </a:spcBef>
                <a:spcAft>
                  <a:spcPct val="0"/>
                </a:spcAft>
                <a:buFont typeface="Arial" panose="020B0604020202020204" pitchFamily="34" charset="0"/>
                <a:buNone/>
                <a:defRPr/>
              </a:pP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73" name="TextBox 18">
              <a:extLst>
                <a:ext uri="{FF2B5EF4-FFF2-40B4-BE49-F238E27FC236}">
                  <a16:creationId xmlns:a16="http://schemas.microsoft.com/office/drawing/2014/main" id="{0CA29357-9563-21D6-19E7-E0C4AC4BD9F5}"/>
                </a:ext>
              </a:extLst>
            </p:cNvPr>
            <p:cNvSpPr txBox="1"/>
            <p:nvPr/>
          </p:nvSpPr>
          <p:spPr>
            <a:xfrm>
              <a:off x="4236358" y="3272410"/>
              <a:ext cx="3144687" cy="18114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endParaRPr lang="zh-CN" altLang="en-US" sz="1400" b="1" dirty="0">
                <a:solidFill>
                  <a:srgbClr val="004E94"/>
                </a:solidFill>
                <a:latin typeface="微软雅黑" panose="020B0503020204020204" pitchFamily="34" charset="-122"/>
                <a:ea typeface="微软雅黑" panose="020B0503020204020204" pitchFamily="34" charset="-122"/>
              </a:endParaRPr>
            </a:p>
          </p:txBody>
        </p:sp>
      </p:grpSp>
      <p:sp>
        <p:nvSpPr>
          <p:cNvPr id="74" name="Line 7">
            <a:extLst>
              <a:ext uri="{FF2B5EF4-FFF2-40B4-BE49-F238E27FC236}">
                <a16:creationId xmlns:a16="http://schemas.microsoft.com/office/drawing/2014/main" id="{69A9109B-683A-7727-D1B4-6B36E9C2CE1E}"/>
              </a:ext>
            </a:extLst>
          </p:cNvPr>
          <p:cNvSpPr>
            <a:spLocks noChangeShapeType="1"/>
          </p:cNvSpPr>
          <p:nvPr/>
        </p:nvSpPr>
        <p:spPr bwMode="auto">
          <a:xfrm flipH="1">
            <a:off x="3205079" y="1578971"/>
            <a:ext cx="0" cy="935348"/>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75" name="组合 74">
            <a:extLst>
              <a:ext uri="{FF2B5EF4-FFF2-40B4-BE49-F238E27FC236}">
                <a16:creationId xmlns:a16="http://schemas.microsoft.com/office/drawing/2014/main" id="{A7F3E6CD-9003-6895-06CA-89B994C90CBB}"/>
              </a:ext>
            </a:extLst>
          </p:cNvPr>
          <p:cNvGrpSpPr/>
          <p:nvPr/>
        </p:nvGrpSpPr>
        <p:grpSpPr>
          <a:xfrm>
            <a:off x="1416807" y="1729526"/>
            <a:ext cx="1295209" cy="347345"/>
            <a:chOff x="5579434" y="2905494"/>
            <a:chExt cx="3168796" cy="347336"/>
          </a:xfrm>
        </p:grpSpPr>
        <p:sp>
          <p:nvSpPr>
            <p:cNvPr id="76" name="Rectangle 12">
              <a:extLst>
                <a:ext uri="{FF2B5EF4-FFF2-40B4-BE49-F238E27FC236}">
                  <a16:creationId xmlns:a16="http://schemas.microsoft.com/office/drawing/2014/main" id="{0A7199B3-5BF6-7758-7387-6A8E53E87A54}"/>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77" name="TextBox 18">
              <a:extLst>
                <a:ext uri="{FF2B5EF4-FFF2-40B4-BE49-F238E27FC236}">
                  <a16:creationId xmlns:a16="http://schemas.microsoft.com/office/drawing/2014/main" id="{C6A187E1-8EB3-ED69-AAAD-07CF4CAE7F34}"/>
                </a:ext>
              </a:extLst>
            </p:cNvPr>
            <p:cNvSpPr txBox="1"/>
            <p:nvPr/>
          </p:nvSpPr>
          <p:spPr>
            <a:xfrm>
              <a:off x="5579434" y="2925292"/>
              <a:ext cx="3144688"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局部观测数据</a:t>
              </a:r>
            </a:p>
          </p:txBody>
        </p:sp>
      </p:grpSp>
      <p:sp>
        <p:nvSpPr>
          <p:cNvPr id="78" name="Line 7">
            <a:extLst>
              <a:ext uri="{FF2B5EF4-FFF2-40B4-BE49-F238E27FC236}">
                <a16:creationId xmlns:a16="http://schemas.microsoft.com/office/drawing/2014/main" id="{9C79CD90-0E65-8F24-65EB-9EE42281DAA8}"/>
              </a:ext>
            </a:extLst>
          </p:cNvPr>
          <p:cNvSpPr>
            <a:spLocks noChangeShapeType="1"/>
          </p:cNvSpPr>
          <p:nvPr/>
        </p:nvSpPr>
        <p:spPr bwMode="auto">
          <a:xfrm>
            <a:off x="2167488" y="2067261"/>
            <a:ext cx="1026255" cy="456465"/>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79" name="Line 7">
            <a:extLst>
              <a:ext uri="{FF2B5EF4-FFF2-40B4-BE49-F238E27FC236}">
                <a16:creationId xmlns:a16="http://schemas.microsoft.com/office/drawing/2014/main" id="{1826498E-744E-DB15-FDBA-807B9270DC80}"/>
              </a:ext>
            </a:extLst>
          </p:cNvPr>
          <p:cNvSpPr>
            <a:spLocks noChangeShapeType="1"/>
          </p:cNvSpPr>
          <p:nvPr/>
        </p:nvSpPr>
        <p:spPr bwMode="auto">
          <a:xfrm flipH="1">
            <a:off x="3216408" y="2087334"/>
            <a:ext cx="1103029" cy="436392"/>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80" name="组合 79">
            <a:extLst>
              <a:ext uri="{FF2B5EF4-FFF2-40B4-BE49-F238E27FC236}">
                <a16:creationId xmlns:a16="http://schemas.microsoft.com/office/drawing/2014/main" id="{DD72D2C2-CBF5-B26F-F008-56CFB132238E}"/>
              </a:ext>
            </a:extLst>
          </p:cNvPr>
          <p:cNvGrpSpPr/>
          <p:nvPr/>
        </p:nvGrpSpPr>
        <p:grpSpPr>
          <a:xfrm>
            <a:off x="715040" y="3070586"/>
            <a:ext cx="3847986" cy="1082179"/>
            <a:chOff x="4236358" y="2816629"/>
            <a:chExt cx="4455517" cy="636926"/>
          </a:xfrm>
        </p:grpSpPr>
        <p:sp>
          <p:nvSpPr>
            <p:cNvPr id="81" name="Rectangle 12">
              <a:extLst>
                <a:ext uri="{FF2B5EF4-FFF2-40B4-BE49-F238E27FC236}">
                  <a16:creationId xmlns:a16="http://schemas.microsoft.com/office/drawing/2014/main" id="{8E22CCB9-F5C0-0688-6650-3BEE64D83651}"/>
                </a:ext>
              </a:extLst>
            </p:cNvPr>
            <p:cNvSpPr>
              <a:spLocks noChangeArrowheads="1"/>
            </p:cNvSpPr>
            <p:nvPr/>
          </p:nvSpPr>
          <p:spPr bwMode="auto">
            <a:xfrm>
              <a:off x="5547187" y="2816629"/>
              <a:ext cx="3144688" cy="240688"/>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defTabSz="457200"/>
              <a:r>
                <a:rPr lang="zh-CN" altLang="en-US" b="1" dirty="0">
                  <a:solidFill>
                    <a:srgbClr val="004E94"/>
                  </a:solidFill>
                  <a:latin typeface="微软雅黑" panose="020B0503020204020204" pitchFamily="34" charset="-122"/>
                  <a:ea typeface="微软雅黑" panose="020B0503020204020204" pitchFamily="34" charset="-122"/>
                </a:rPr>
                <a:t>路网层面的交通态势感知</a:t>
              </a:r>
              <a:endParaRPr lang="zh-CN" altLang="en-US" dirty="0">
                <a:solidFill>
                  <a:prstClr val="black"/>
                </a:solidFill>
                <a:latin typeface="Arial"/>
                <a:ea typeface="微软雅黑"/>
              </a:endParaRPr>
            </a:p>
          </p:txBody>
        </p:sp>
        <p:sp>
          <p:nvSpPr>
            <p:cNvPr id="82" name="TextBox 18">
              <a:extLst>
                <a:ext uri="{FF2B5EF4-FFF2-40B4-BE49-F238E27FC236}">
                  <a16:creationId xmlns:a16="http://schemas.microsoft.com/office/drawing/2014/main" id="{20137CFF-7CDA-11C1-7563-D2A023A40C9B}"/>
                </a:ext>
              </a:extLst>
            </p:cNvPr>
            <p:cNvSpPr txBox="1"/>
            <p:nvPr/>
          </p:nvSpPr>
          <p:spPr>
            <a:xfrm>
              <a:off x="4236358" y="3272410"/>
              <a:ext cx="3144687" cy="18114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endParaRPr lang="zh-CN" altLang="en-US" sz="1400" b="1" dirty="0">
                <a:solidFill>
                  <a:srgbClr val="004E94"/>
                </a:solidFill>
                <a:latin typeface="微软雅黑" panose="020B0503020204020204" pitchFamily="34" charset="-122"/>
                <a:ea typeface="微软雅黑" panose="020B0503020204020204" pitchFamily="34" charset="-122"/>
              </a:endParaRPr>
            </a:p>
          </p:txBody>
        </p:sp>
      </p:grpSp>
      <p:sp>
        <p:nvSpPr>
          <p:cNvPr id="83" name="Line 7">
            <a:extLst>
              <a:ext uri="{FF2B5EF4-FFF2-40B4-BE49-F238E27FC236}">
                <a16:creationId xmlns:a16="http://schemas.microsoft.com/office/drawing/2014/main" id="{6D224C2C-1B22-EBF6-409E-69FB5065EDEA}"/>
              </a:ext>
            </a:extLst>
          </p:cNvPr>
          <p:cNvSpPr>
            <a:spLocks noChangeShapeType="1"/>
          </p:cNvSpPr>
          <p:nvPr/>
        </p:nvSpPr>
        <p:spPr bwMode="auto">
          <a:xfrm>
            <a:off x="3212162" y="3478306"/>
            <a:ext cx="2409" cy="408319"/>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84" name="组合 83">
            <a:extLst>
              <a:ext uri="{FF2B5EF4-FFF2-40B4-BE49-F238E27FC236}">
                <a16:creationId xmlns:a16="http://schemas.microsoft.com/office/drawing/2014/main" id="{2733563D-D2BB-5BB4-63C4-3B8F3BCEB25F}"/>
              </a:ext>
            </a:extLst>
          </p:cNvPr>
          <p:cNvGrpSpPr/>
          <p:nvPr/>
        </p:nvGrpSpPr>
        <p:grpSpPr>
          <a:xfrm>
            <a:off x="715040" y="3880854"/>
            <a:ext cx="3859315" cy="978874"/>
            <a:chOff x="4236358" y="2877430"/>
            <a:chExt cx="4468634" cy="576125"/>
          </a:xfrm>
        </p:grpSpPr>
        <p:sp>
          <p:nvSpPr>
            <p:cNvPr id="85" name="Rectangle 12">
              <a:extLst>
                <a:ext uri="{FF2B5EF4-FFF2-40B4-BE49-F238E27FC236}">
                  <a16:creationId xmlns:a16="http://schemas.microsoft.com/office/drawing/2014/main" id="{56E9BD9C-8A9D-387D-1AC1-CAB4D5634D70}"/>
                </a:ext>
              </a:extLst>
            </p:cNvPr>
            <p:cNvSpPr>
              <a:spLocks noChangeArrowheads="1"/>
            </p:cNvSpPr>
            <p:nvPr/>
          </p:nvSpPr>
          <p:spPr bwMode="auto">
            <a:xfrm>
              <a:off x="5560304" y="2877430"/>
              <a:ext cx="3144688" cy="240688"/>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b="1" dirty="0">
                  <a:solidFill>
                    <a:srgbClr val="004E94"/>
                  </a:solidFill>
                  <a:latin typeface="微软雅黑" panose="020B0503020204020204" pitchFamily="34" charset="-122"/>
                  <a:ea typeface="微软雅黑" panose="020B0503020204020204" pitchFamily="34" charset="-122"/>
                </a:rPr>
                <a:t>输出车流等数据</a:t>
              </a:r>
            </a:p>
            <a:p>
              <a:pPr algn="ctr" fontAlgn="base">
                <a:spcBef>
                  <a:spcPct val="0"/>
                </a:spcBef>
                <a:spcAft>
                  <a:spcPct val="0"/>
                </a:spcAft>
                <a:buFont typeface="Arial" panose="020B0604020202020204" pitchFamily="34" charset="0"/>
                <a:buNone/>
                <a:defRPr/>
              </a:pPr>
              <a:endParaRPr lang="zh-CN" altLang="en-US" b="1" dirty="0">
                <a:solidFill>
                  <a:srgbClr val="004E94"/>
                </a:solidFill>
                <a:latin typeface="微软雅黑" panose="020B0503020204020204" pitchFamily="34" charset="-122"/>
                <a:ea typeface="微软雅黑" panose="020B0503020204020204" pitchFamily="34" charset="-122"/>
              </a:endParaRPr>
            </a:p>
            <a:p>
              <a:pPr algn="ctr" fontAlgn="base">
                <a:spcBef>
                  <a:spcPct val="0"/>
                </a:spcBef>
                <a:spcAft>
                  <a:spcPct val="0"/>
                </a:spcAft>
                <a:buFont typeface="Arial" panose="020B0604020202020204" pitchFamily="34" charset="0"/>
                <a:buNone/>
                <a:defRPr/>
              </a:pP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86" name="TextBox 18">
              <a:extLst>
                <a:ext uri="{FF2B5EF4-FFF2-40B4-BE49-F238E27FC236}">
                  <a16:creationId xmlns:a16="http://schemas.microsoft.com/office/drawing/2014/main" id="{2B05339E-8359-F3CA-ABA2-BE6A0A80F740}"/>
                </a:ext>
              </a:extLst>
            </p:cNvPr>
            <p:cNvSpPr txBox="1"/>
            <p:nvPr/>
          </p:nvSpPr>
          <p:spPr>
            <a:xfrm>
              <a:off x="4236358" y="3272410"/>
              <a:ext cx="3144687" cy="18114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endParaRPr lang="zh-CN" altLang="en-US" sz="1400" b="1" dirty="0">
                <a:solidFill>
                  <a:srgbClr val="004E94"/>
                </a:solidFill>
                <a:latin typeface="微软雅黑" panose="020B0503020204020204" pitchFamily="34" charset="-122"/>
                <a:ea typeface="微软雅黑" panose="020B0503020204020204" pitchFamily="34" charset="-122"/>
              </a:endParaRPr>
            </a:p>
          </p:txBody>
        </p:sp>
      </p:grpSp>
      <p:sp>
        <p:nvSpPr>
          <p:cNvPr id="87" name="文本框 12">
            <a:extLst>
              <a:ext uri="{FF2B5EF4-FFF2-40B4-BE49-F238E27FC236}">
                <a16:creationId xmlns:a16="http://schemas.microsoft.com/office/drawing/2014/main" id="{B4CA6BE8-4726-124D-BE43-25A0F18699C0}"/>
              </a:ext>
            </a:extLst>
          </p:cNvPr>
          <p:cNvSpPr txBox="1"/>
          <p:nvPr/>
        </p:nvSpPr>
        <p:spPr>
          <a:xfrm>
            <a:off x="6307555" y="1093510"/>
            <a:ext cx="690880"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02</a:t>
            </a:r>
          </a:p>
        </p:txBody>
      </p:sp>
      <p:grpSp>
        <p:nvGrpSpPr>
          <p:cNvPr id="88" name="组合 87">
            <a:extLst>
              <a:ext uri="{FF2B5EF4-FFF2-40B4-BE49-F238E27FC236}">
                <a16:creationId xmlns:a16="http://schemas.microsoft.com/office/drawing/2014/main" id="{65BB9712-4D55-B099-55D5-29C7452C0BAF}"/>
              </a:ext>
            </a:extLst>
          </p:cNvPr>
          <p:cNvGrpSpPr/>
          <p:nvPr/>
        </p:nvGrpSpPr>
        <p:grpSpPr>
          <a:xfrm>
            <a:off x="9303738" y="1729828"/>
            <a:ext cx="1489273" cy="347345"/>
            <a:chOff x="5579434" y="2905494"/>
            <a:chExt cx="3168796" cy="347336"/>
          </a:xfrm>
        </p:grpSpPr>
        <p:sp>
          <p:nvSpPr>
            <p:cNvPr id="89" name="Rectangle 12">
              <a:extLst>
                <a:ext uri="{FF2B5EF4-FFF2-40B4-BE49-F238E27FC236}">
                  <a16:creationId xmlns:a16="http://schemas.microsoft.com/office/drawing/2014/main" id="{5F839BCE-3C79-3817-80A5-F79E5F2A5D2B}"/>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90" name="TextBox 18">
              <a:extLst>
                <a:ext uri="{FF2B5EF4-FFF2-40B4-BE49-F238E27FC236}">
                  <a16:creationId xmlns:a16="http://schemas.microsoft.com/office/drawing/2014/main" id="{A5FA068F-98F4-85CD-4311-09165213EA88}"/>
                </a:ext>
              </a:extLst>
            </p:cNvPr>
            <p:cNvSpPr txBox="1"/>
            <p:nvPr/>
          </p:nvSpPr>
          <p:spPr>
            <a:xfrm>
              <a:off x="5579434" y="2925292"/>
              <a:ext cx="3144689"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排放因子模型</a:t>
              </a:r>
            </a:p>
          </p:txBody>
        </p:sp>
      </p:grpSp>
      <p:sp>
        <p:nvSpPr>
          <p:cNvPr id="91" name="TextBox 18">
            <a:extLst>
              <a:ext uri="{FF2B5EF4-FFF2-40B4-BE49-F238E27FC236}">
                <a16:creationId xmlns:a16="http://schemas.microsoft.com/office/drawing/2014/main" id="{6C7F1733-5CD3-06F5-879F-3543C9CC7069}"/>
              </a:ext>
            </a:extLst>
          </p:cNvPr>
          <p:cNvSpPr txBox="1"/>
          <p:nvPr/>
        </p:nvSpPr>
        <p:spPr>
          <a:xfrm>
            <a:off x="7104396" y="1184526"/>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路段层排污量估计</a:t>
            </a:r>
          </a:p>
        </p:txBody>
      </p:sp>
      <p:sp>
        <p:nvSpPr>
          <p:cNvPr id="92" name="Line 7">
            <a:extLst>
              <a:ext uri="{FF2B5EF4-FFF2-40B4-BE49-F238E27FC236}">
                <a16:creationId xmlns:a16="http://schemas.microsoft.com/office/drawing/2014/main" id="{8B2D5DCC-F092-4F96-A965-7CE5011B2328}"/>
              </a:ext>
            </a:extLst>
          </p:cNvPr>
          <p:cNvSpPr>
            <a:spLocks noChangeShapeType="1"/>
          </p:cNvSpPr>
          <p:nvPr/>
        </p:nvSpPr>
        <p:spPr bwMode="auto">
          <a:xfrm flipH="1">
            <a:off x="8939680" y="1578971"/>
            <a:ext cx="0" cy="935348"/>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93" name="组合 92">
            <a:extLst>
              <a:ext uri="{FF2B5EF4-FFF2-40B4-BE49-F238E27FC236}">
                <a16:creationId xmlns:a16="http://schemas.microsoft.com/office/drawing/2014/main" id="{79340153-F8AB-CEB9-81A1-E254A9680CBE}"/>
              </a:ext>
            </a:extLst>
          </p:cNvPr>
          <p:cNvGrpSpPr/>
          <p:nvPr/>
        </p:nvGrpSpPr>
        <p:grpSpPr>
          <a:xfrm>
            <a:off x="7151408" y="1729526"/>
            <a:ext cx="1295209" cy="347345"/>
            <a:chOff x="5579434" y="2905494"/>
            <a:chExt cx="3168796" cy="347336"/>
          </a:xfrm>
        </p:grpSpPr>
        <p:sp>
          <p:nvSpPr>
            <p:cNvPr id="94" name="Rectangle 12">
              <a:extLst>
                <a:ext uri="{FF2B5EF4-FFF2-40B4-BE49-F238E27FC236}">
                  <a16:creationId xmlns:a16="http://schemas.microsoft.com/office/drawing/2014/main" id="{88B3D794-2AC0-7146-EE47-6AA49A969AFF}"/>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95" name="TextBox 18">
              <a:extLst>
                <a:ext uri="{FF2B5EF4-FFF2-40B4-BE49-F238E27FC236}">
                  <a16:creationId xmlns:a16="http://schemas.microsoft.com/office/drawing/2014/main" id="{F9FEE9AB-4B49-20FF-861B-C509052304AA}"/>
                </a:ext>
              </a:extLst>
            </p:cNvPr>
            <p:cNvSpPr txBox="1"/>
            <p:nvPr/>
          </p:nvSpPr>
          <p:spPr>
            <a:xfrm>
              <a:off x="5579434" y="2925292"/>
              <a:ext cx="3144688"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车流数据</a:t>
              </a:r>
            </a:p>
          </p:txBody>
        </p:sp>
      </p:grpSp>
      <p:sp>
        <p:nvSpPr>
          <p:cNvPr id="96" name="Line 7">
            <a:extLst>
              <a:ext uri="{FF2B5EF4-FFF2-40B4-BE49-F238E27FC236}">
                <a16:creationId xmlns:a16="http://schemas.microsoft.com/office/drawing/2014/main" id="{D139EE16-054E-E151-D699-C92D5FB3697B}"/>
              </a:ext>
            </a:extLst>
          </p:cNvPr>
          <p:cNvSpPr>
            <a:spLocks noChangeShapeType="1"/>
          </p:cNvSpPr>
          <p:nvPr/>
        </p:nvSpPr>
        <p:spPr bwMode="auto">
          <a:xfrm>
            <a:off x="7902089" y="2067261"/>
            <a:ext cx="1026255" cy="456465"/>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97" name="Line 7">
            <a:extLst>
              <a:ext uri="{FF2B5EF4-FFF2-40B4-BE49-F238E27FC236}">
                <a16:creationId xmlns:a16="http://schemas.microsoft.com/office/drawing/2014/main" id="{F1E39B61-4309-DF1C-DA11-74DD231D7973}"/>
              </a:ext>
            </a:extLst>
          </p:cNvPr>
          <p:cNvSpPr>
            <a:spLocks noChangeShapeType="1"/>
          </p:cNvSpPr>
          <p:nvPr/>
        </p:nvSpPr>
        <p:spPr bwMode="auto">
          <a:xfrm flipH="1">
            <a:off x="8951009" y="2087334"/>
            <a:ext cx="1103029" cy="436392"/>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98" name="Line 7">
            <a:extLst>
              <a:ext uri="{FF2B5EF4-FFF2-40B4-BE49-F238E27FC236}">
                <a16:creationId xmlns:a16="http://schemas.microsoft.com/office/drawing/2014/main" id="{6EFE8A6C-99EB-77BF-6274-DDAAE5F204F5}"/>
              </a:ext>
            </a:extLst>
          </p:cNvPr>
          <p:cNvSpPr>
            <a:spLocks noChangeShapeType="1"/>
          </p:cNvSpPr>
          <p:nvPr/>
        </p:nvSpPr>
        <p:spPr bwMode="auto">
          <a:xfrm>
            <a:off x="8936183" y="3074371"/>
            <a:ext cx="2409" cy="408319"/>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99" name="组合 98">
            <a:extLst>
              <a:ext uri="{FF2B5EF4-FFF2-40B4-BE49-F238E27FC236}">
                <a16:creationId xmlns:a16="http://schemas.microsoft.com/office/drawing/2014/main" id="{83CDB9C8-18C4-92B6-AE09-CC8F7073A53D}"/>
              </a:ext>
            </a:extLst>
          </p:cNvPr>
          <p:cNvGrpSpPr/>
          <p:nvPr/>
        </p:nvGrpSpPr>
        <p:grpSpPr>
          <a:xfrm>
            <a:off x="6485558" y="2594576"/>
            <a:ext cx="3859315" cy="978874"/>
            <a:chOff x="4236358" y="2877430"/>
            <a:chExt cx="4468634" cy="576125"/>
          </a:xfrm>
        </p:grpSpPr>
        <p:sp>
          <p:nvSpPr>
            <p:cNvPr id="100" name="Rectangle 12">
              <a:extLst>
                <a:ext uri="{FF2B5EF4-FFF2-40B4-BE49-F238E27FC236}">
                  <a16:creationId xmlns:a16="http://schemas.microsoft.com/office/drawing/2014/main" id="{6EB13E61-DE9F-51E0-8C96-90D1225CA2F9}"/>
                </a:ext>
              </a:extLst>
            </p:cNvPr>
            <p:cNvSpPr>
              <a:spLocks noChangeArrowheads="1"/>
            </p:cNvSpPr>
            <p:nvPr/>
          </p:nvSpPr>
          <p:spPr bwMode="auto">
            <a:xfrm>
              <a:off x="5560304" y="2877430"/>
              <a:ext cx="3144688" cy="240688"/>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排污量的估计以及趋势预测</a:t>
              </a:r>
            </a:p>
            <a:p>
              <a:pPr algn="ctr" fontAlgn="base">
                <a:spcBef>
                  <a:spcPct val="0"/>
                </a:spcBef>
                <a:spcAft>
                  <a:spcPct val="0"/>
                </a:spcAft>
                <a:buFont typeface="Arial" panose="020B0604020202020204" pitchFamily="34" charset="0"/>
                <a:buNone/>
                <a:defRPr/>
              </a:pP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101" name="TextBox 18">
              <a:extLst>
                <a:ext uri="{FF2B5EF4-FFF2-40B4-BE49-F238E27FC236}">
                  <a16:creationId xmlns:a16="http://schemas.microsoft.com/office/drawing/2014/main" id="{E387DE63-DE2B-F5C1-2C33-9ED3ECF49B77}"/>
                </a:ext>
              </a:extLst>
            </p:cNvPr>
            <p:cNvSpPr txBox="1"/>
            <p:nvPr/>
          </p:nvSpPr>
          <p:spPr>
            <a:xfrm>
              <a:off x="4236358" y="3272410"/>
              <a:ext cx="3144687" cy="18114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endParaRPr lang="zh-CN" altLang="en-US" sz="1400" b="1" dirty="0">
                <a:solidFill>
                  <a:srgbClr val="004E94"/>
                </a:solidFill>
                <a:latin typeface="微软雅黑" panose="020B0503020204020204" pitchFamily="34" charset="-122"/>
                <a:ea typeface="微软雅黑" panose="020B0503020204020204" pitchFamily="34" charset="-122"/>
              </a:endParaRPr>
            </a:p>
          </p:txBody>
        </p:sp>
      </p:grpSp>
      <p:grpSp>
        <p:nvGrpSpPr>
          <p:cNvPr id="102" name="组合 101">
            <a:extLst>
              <a:ext uri="{FF2B5EF4-FFF2-40B4-BE49-F238E27FC236}">
                <a16:creationId xmlns:a16="http://schemas.microsoft.com/office/drawing/2014/main" id="{BBD87876-AF2E-EE5C-7567-34DC1A6A1A2B}"/>
              </a:ext>
            </a:extLst>
          </p:cNvPr>
          <p:cNvGrpSpPr/>
          <p:nvPr/>
        </p:nvGrpSpPr>
        <p:grpSpPr>
          <a:xfrm>
            <a:off x="6637958" y="3418078"/>
            <a:ext cx="3713656" cy="524660"/>
            <a:chOff x="4236358" y="3272410"/>
            <a:chExt cx="4299978" cy="308793"/>
          </a:xfrm>
        </p:grpSpPr>
        <p:sp>
          <p:nvSpPr>
            <p:cNvPr id="103" name="Rectangle 12">
              <a:extLst>
                <a:ext uri="{FF2B5EF4-FFF2-40B4-BE49-F238E27FC236}">
                  <a16:creationId xmlns:a16="http://schemas.microsoft.com/office/drawing/2014/main" id="{02825C07-8B8E-C3F9-A39E-4C329190AA97}"/>
                </a:ext>
              </a:extLst>
            </p:cNvPr>
            <p:cNvSpPr>
              <a:spLocks noChangeArrowheads="1"/>
            </p:cNvSpPr>
            <p:nvPr/>
          </p:nvSpPr>
          <p:spPr bwMode="auto">
            <a:xfrm>
              <a:off x="5391648" y="3340515"/>
              <a:ext cx="3144688" cy="240688"/>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交通排污数据</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104" name="TextBox 18">
              <a:extLst>
                <a:ext uri="{FF2B5EF4-FFF2-40B4-BE49-F238E27FC236}">
                  <a16:creationId xmlns:a16="http://schemas.microsoft.com/office/drawing/2014/main" id="{02554D18-A961-F9B7-88ED-6B2E5FA438A3}"/>
                </a:ext>
              </a:extLst>
            </p:cNvPr>
            <p:cNvSpPr txBox="1"/>
            <p:nvPr/>
          </p:nvSpPr>
          <p:spPr>
            <a:xfrm>
              <a:off x="4236358" y="3272410"/>
              <a:ext cx="3144687" cy="18114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endParaRPr lang="zh-CN" altLang="en-US" sz="1400" b="1" dirty="0">
                <a:solidFill>
                  <a:srgbClr val="004E94"/>
                </a:solidFill>
                <a:latin typeface="微软雅黑" panose="020B0503020204020204" pitchFamily="34" charset="-122"/>
                <a:ea typeface="微软雅黑" panose="020B0503020204020204" pitchFamily="34" charset="-122"/>
              </a:endParaRPr>
            </a:p>
          </p:txBody>
        </p:sp>
      </p:grpSp>
      <p:sp>
        <p:nvSpPr>
          <p:cNvPr id="105" name="椭圆 104">
            <a:extLst>
              <a:ext uri="{FF2B5EF4-FFF2-40B4-BE49-F238E27FC236}">
                <a16:creationId xmlns:a16="http://schemas.microsoft.com/office/drawing/2014/main" id="{58A87D0E-C7AA-14F4-3895-9A041E48ACA0}"/>
              </a:ext>
            </a:extLst>
          </p:cNvPr>
          <p:cNvSpPr/>
          <p:nvPr/>
        </p:nvSpPr>
        <p:spPr>
          <a:xfrm>
            <a:off x="10454538" y="3484254"/>
            <a:ext cx="1022421" cy="462596"/>
          </a:xfrm>
          <a:prstGeom prst="ellipse">
            <a:avLst/>
          </a:prstGeom>
          <a:solidFill>
            <a:srgbClr val="EBEAE2"/>
          </a:solidFill>
          <a:ln w="12700" cap="flat" cmpd="sng" algn="ctr">
            <a:solidFill>
              <a:srgbClr val="495A80">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4E94"/>
                </a:solidFill>
                <a:effectLst/>
                <a:uLnTx/>
                <a:uFillTx/>
                <a:latin typeface="微软雅黑" panose="020B0503020204020204" pitchFamily="34" charset="-122"/>
                <a:ea typeface="微软雅黑" panose="020B0503020204020204" pitchFamily="34" charset="-122"/>
                <a:cs typeface="+mn-cs"/>
              </a:rPr>
              <a:t>可验证</a:t>
            </a:r>
            <a:endParaRPr kumimoji="0" lang="zh-CN" altLang="en-US" sz="12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106" name="椭圆 105">
            <a:extLst>
              <a:ext uri="{FF2B5EF4-FFF2-40B4-BE49-F238E27FC236}">
                <a16:creationId xmlns:a16="http://schemas.microsoft.com/office/drawing/2014/main" id="{7D77E4F5-D121-E8D8-7F52-58963761EE98}"/>
              </a:ext>
            </a:extLst>
          </p:cNvPr>
          <p:cNvSpPr/>
          <p:nvPr/>
        </p:nvSpPr>
        <p:spPr>
          <a:xfrm>
            <a:off x="6504327" y="3484254"/>
            <a:ext cx="1022421" cy="462596"/>
          </a:xfrm>
          <a:prstGeom prst="ellipse">
            <a:avLst/>
          </a:prstGeom>
          <a:solidFill>
            <a:srgbClr val="EBEAE2"/>
          </a:solidFill>
          <a:ln w="12700" cap="flat" cmpd="sng" algn="ctr">
            <a:solidFill>
              <a:srgbClr val="495A80">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4E94"/>
                </a:solidFill>
                <a:effectLst/>
                <a:uLnTx/>
                <a:uFillTx/>
                <a:latin typeface="微软雅黑" panose="020B0503020204020204" pitchFamily="34" charset="-122"/>
                <a:ea typeface="微软雅黑" panose="020B0503020204020204" pitchFamily="34" charset="-122"/>
                <a:cs typeface="+mn-cs"/>
              </a:rPr>
              <a:t>可靠</a:t>
            </a:r>
            <a:endParaRPr kumimoji="0" lang="zh-CN" altLang="en-US" sz="12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107" name="TextBox 18">
            <a:extLst>
              <a:ext uri="{FF2B5EF4-FFF2-40B4-BE49-F238E27FC236}">
                <a16:creationId xmlns:a16="http://schemas.microsoft.com/office/drawing/2014/main" id="{91A2E96A-5802-538B-CE75-88F081F53F53}"/>
              </a:ext>
            </a:extLst>
          </p:cNvPr>
          <p:cNvSpPr txBox="1"/>
          <p:nvPr/>
        </p:nvSpPr>
        <p:spPr>
          <a:xfrm>
            <a:off x="3729028" y="6541159"/>
            <a:ext cx="2715894" cy="307777"/>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endParaRPr lang="zh-CN" altLang="en-US" sz="1400" b="1" dirty="0">
              <a:solidFill>
                <a:srgbClr val="004E94"/>
              </a:solidFill>
              <a:latin typeface="微软雅黑" panose="020B0503020204020204" pitchFamily="34" charset="-122"/>
              <a:ea typeface="微软雅黑" panose="020B0503020204020204" pitchFamily="34" charset="-122"/>
            </a:endParaRPr>
          </a:p>
        </p:txBody>
      </p:sp>
      <p:grpSp>
        <p:nvGrpSpPr>
          <p:cNvPr id="108" name="组合 107">
            <a:extLst>
              <a:ext uri="{FF2B5EF4-FFF2-40B4-BE49-F238E27FC236}">
                <a16:creationId xmlns:a16="http://schemas.microsoft.com/office/drawing/2014/main" id="{F3D4519C-5A3B-9623-92EF-6FC601414957}"/>
              </a:ext>
            </a:extLst>
          </p:cNvPr>
          <p:cNvGrpSpPr/>
          <p:nvPr/>
        </p:nvGrpSpPr>
        <p:grpSpPr>
          <a:xfrm>
            <a:off x="3656767" y="5083182"/>
            <a:ext cx="1489273" cy="347345"/>
            <a:chOff x="5579434" y="2905494"/>
            <a:chExt cx="3168796" cy="347336"/>
          </a:xfrm>
        </p:grpSpPr>
        <p:sp>
          <p:nvSpPr>
            <p:cNvPr id="109" name="Rectangle 12">
              <a:extLst>
                <a:ext uri="{FF2B5EF4-FFF2-40B4-BE49-F238E27FC236}">
                  <a16:creationId xmlns:a16="http://schemas.microsoft.com/office/drawing/2014/main" id="{00028AC4-8E50-1A36-3E73-7E1898CEC35C}"/>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110" name="TextBox 18">
              <a:extLst>
                <a:ext uri="{FF2B5EF4-FFF2-40B4-BE49-F238E27FC236}">
                  <a16:creationId xmlns:a16="http://schemas.microsoft.com/office/drawing/2014/main" id="{9018C9EF-0809-436B-AE5A-04DD15A4109D}"/>
                </a:ext>
              </a:extLst>
            </p:cNvPr>
            <p:cNvSpPr txBox="1"/>
            <p:nvPr/>
          </p:nvSpPr>
          <p:spPr>
            <a:xfrm>
              <a:off x="5579434" y="2925292"/>
              <a:ext cx="3144689"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拟合分析</a:t>
              </a:r>
            </a:p>
          </p:txBody>
        </p:sp>
      </p:grpSp>
      <p:sp>
        <p:nvSpPr>
          <p:cNvPr id="111" name="TextBox 18">
            <a:extLst>
              <a:ext uri="{FF2B5EF4-FFF2-40B4-BE49-F238E27FC236}">
                <a16:creationId xmlns:a16="http://schemas.microsoft.com/office/drawing/2014/main" id="{2B9DB135-D381-ACEE-C80C-665CD673C18A}"/>
              </a:ext>
            </a:extLst>
          </p:cNvPr>
          <p:cNvSpPr txBox="1"/>
          <p:nvPr/>
        </p:nvSpPr>
        <p:spPr>
          <a:xfrm>
            <a:off x="1457425" y="4537880"/>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模型验证</a:t>
            </a:r>
          </a:p>
        </p:txBody>
      </p:sp>
      <p:sp>
        <p:nvSpPr>
          <p:cNvPr id="112" name="Line 7">
            <a:extLst>
              <a:ext uri="{FF2B5EF4-FFF2-40B4-BE49-F238E27FC236}">
                <a16:creationId xmlns:a16="http://schemas.microsoft.com/office/drawing/2014/main" id="{33BD1E55-66C4-5359-4E74-E780A1DDD463}"/>
              </a:ext>
            </a:extLst>
          </p:cNvPr>
          <p:cNvSpPr>
            <a:spLocks noChangeShapeType="1"/>
          </p:cNvSpPr>
          <p:nvPr/>
        </p:nvSpPr>
        <p:spPr bwMode="auto">
          <a:xfrm flipH="1">
            <a:off x="3292709" y="4932325"/>
            <a:ext cx="0" cy="935348"/>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113" name="组合 112">
            <a:extLst>
              <a:ext uri="{FF2B5EF4-FFF2-40B4-BE49-F238E27FC236}">
                <a16:creationId xmlns:a16="http://schemas.microsoft.com/office/drawing/2014/main" id="{BE032353-4E72-565E-1303-5CEF24C0EE0E}"/>
              </a:ext>
            </a:extLst>
          </p:cNvPr>
          <p:cNvGrpSpPr/>
          <p:nvPr/>
        </p:nvGrpSpPr>
        <p:grpSpPr>
          <a:xfrm>
            <a:off x="1504437" y="5082880"/>
            <a:ext cx="1295209" cy="347345"/>
            <a:chOff x="5579434" y="2905494"/>
            <a:chExt cx="3168796" cy="347336"/>
          </a:xfrm>
        </p:grpSpPr>
        <p:sp>
          <p:nvSpPr>
            <p:cNvPr id="114" name="Rectangle 12">
              <a:extLst>
                <a:ext uri="{FF2B5EF4-FFF2-40B4-BE49-F238E27FC236}">
                  <a16:creationId xmlns:a16="http://schemas.microsoft.com/office/drawing/2014/main" id="{70097DC4-6F20-A70B-4C3B-99392FEF8465}"/>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115" name="TextBox 18">
              <a:extLst>
                <a:ext uri="{FF2B5EF4-FFF2-40B4-BE49-F238E27FC236}">
                  <a16:creationId xmlns:a16="http://schemas.microsoft.com/office/drawing/2014/main" id="{E46626B4-B05C-9DBF-CA56-E5C6624EA329}"/>
                </a:ext>
              </a:extLst>
            </p:cNvPr>
            <p:cNvSpPr txBox="1"/>
            <p:nvPr/>
          </p:nvSpPr>
          <p:spPr>
            <a:xfrm>
              <a:off x="5579434" y="2925292"/>
              <a:ext cx="3144688"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相关性分析</a:t>
              </a:r>
            </a:p>
          </p:txBody>
        </p:sp>
      </p:grpSp>
      <p:sp>
        <p:nvSpPr>
          <p:cNvPr id="116" name="Line 7">
            <a:extLst>
              <a:ext uri="{FF2B5EF4-FFF2-40B4-BE49-F238E27FC236}">
                <a16:creationId xmlns:a16="http://schemas.microsoft.com/office/drawing/2014/main" id="{D786FFF8-F582-3810-4253-16700FD7062C}"/>
              </a:ext>
            </a:extLst>
          </p:cNvPr>
          <p:cNvSpPr>
            <a:spLocks noChangeShapeType="1"/>
          </p:cNvSpPr>
          <p:nvPr/>
        </p:nvSpPr>
        <p:spPr bwMode="auto">
          <a:xfrm>
            <a:off x="2255118" y="5420615"/>
            <a:ext cx="1026255" cy="456465"/>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117" name="Line 7">
            <a:extLst>
              <a:ext uri="{FF2B5EF4-FFF2-40B4-BE49-F238E27FC236}">
                <a16:creationId xmlns:a16="http://schemas.microsoft.com/office/drawing/2014/main" id="{14C291B4-5A8D-726B-415F-831B319188D7}"/>
              </a:ext>
            </a:extLst>
          </p:cNvPr>
          <p:cNvSpPr>
            <a:spLocks noChangeShapeType="1"/>
          </p:cNvSpPr>
          <p:nvPr/>
        </p:nvSpPr>
        <p:spPr bwMode="auto">
          <a:xfrm flipH="1">
            <a:off x="3304038" y="5440688"/>
            <a:ext cx="1103029" cy="436392"/>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118" name="文本框 12">
            <a:extLst>
              <a:ext uri="{FF2B5EF4-FFF2-40B4-BE49-F238E27FC236}">
                <a16:creationId xmlns:a16="http://schemas.microsoft.com/office/drawing/2014/main" id="{358F277C-7A10-422F-65BA-0CFDC6D468DC}"/>
              </a:ext>
            </a:extLst>
          </p:cNvPr>
          <p:cNvSpPr txBox="1"/>
          <p:nvPr/>
        </p:nvSpPr>
        <p:spPr>
          <a:xfrm>
            <a:off x="457230" y="4336508"/>
            <a:ext cx="690880"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03</a:t>
            </a:r>
          </a:p>
        </p:txBody>
      </p:sp>
      <p:cxnSp>
        <p:nvCxnSpPr>
          <p:cNvPr id="119" name="连接符: 肘形 118">
            <a:extLst>
              <a:ext uri="{FF2B5EF4-FFF2-40B4-BE49-F238E27FC236}">
                <a16:creationId xmlns:a16="http://schemas.microsoft.com/office/drawing/2014/main" id="{2920E1B2-1ADA-D375-E2C9-DED50B649EBC}"/>
              </a:ext>
            </a:extLst>
          </p:cNvPr>
          <p:cNvCxnSpPr>
            <a:cxnSpLocks/>
            <a:stCxn id="103" idx="2"/>
            <a:endCxn id="111" idx="3"/>
          </p:cNvCxnSpPr>
          <p:nvPr/>
        </p:nvCxnSpPr>
        <p:spPr>
          <a:xfrm rot="5400000">
            <a:off x="6674543" y="2402906"/>
            <a:ext cx="779292" cy="3858957"/>
          </a:xfrm>
          <a:prstGeom prst="bentConnector2">
            <a:avLst/>
          </a:prstGeom>
          <a:noFill/>
          <a:ln w="19050" cap="flat" cmpd="sng" algn="ctr">
            <a:solidFill>
              <a:sysClr val="windowText" lastClr="000000"/>
            </a:solidFill>
            <a:prstDash val="solid"/>
            <a:miter lim="800000"/>
            <a:tailEnd type="triangle"/>
          </a:ln>
          <a:effectLst/>
        </p:spPr>
      </p:cxnSp>
      <p:cxnSp>
        <p:nvCxnSpPr>
          <p:cNvPr id="120" name="连接符: 肘形 119">
            <a:extLst>
              <a:ext uri="{FF2B5EF4-FFF2-40B4-BE49-F238E27FC236}">
                <a16:creationId xmlns:a16="http://schemas.microsoft.com/office/drawing/2014/main" id="{19766D55-D4FB-232A-7661-B3BC8D20908D}"/>
              </a:ext>
            </a:extLst>
          </p:cNvPr>
          <p:cNvCxnSpPr>
            <a:cxnSpLocks/>
            <a:stCxn id="85" idx="3"/>
            <a:endCxn id="95" idx="1"/>
          </p:cNvCxnSpPr>
          <p:nvPr/>
        </p:nvCxnSpPr>
        <p:spPr>
          <a:xfrm flipV="1">
            <a:off x="4574355" y="1903214"/>
            <a:ext cx="2577053" cy="2182113"/>
          </a:xfrm>
          <a:prstGeom prst="bentConnector3">
            <a:avLst/>
          </a:prstGeom>
          <a:noFill/>
          <a:ln w="19050" cap="flat" cmpd="sng" algn="ctr">
            <a:solidFill>
              <a:sysClr val="windowText" lastClr="000000"/>
            </a:solidFill>
            <a:prstDash val="solid"/>
            <a:miter lim="800000"/>
            <a:tailEnd type="triangle"/>
          </a:ln>
          <a:effectLst/>
        </p:spPr>
      </p:cxnSp>
      <p:cxnSp>
        <p:nvCxnSpPr>
          <p:cNvPr id="121" name="连接符: 肘形 120">
            <a:extLst>
              <a:ext uri="{FF2B5EF4-FFF2-40B4-BE49-F238E27FC236}">
                <a16:creationId xmlns:a16="http://schemas.microsoft.com/office/drawing/2014/main" id="{A0A2B691-33A2-A1FE-9FD8-1528421AC6F2}"/>
              </a:ext>
            </a:extLst>
          </p:cNvPr>
          <p:cNvCxnSpPr>
            <a:cxnSpLocks/>
            <a:stCxn id="85" idx="1"/>
            <a:endCxn id="111" idx="1"/>
          </p:cNvCxnSpPr>
          <p:nvPr/>
        </p:nvCxnSpPr>
        <p:spPr>
          <a:xfrm rot="10800000" flipV="1">
            <a:off x="1457426" y="4085326"/>
            <a:ext cx="401035" cy="636703"/>
          </a:xfrm>
          <a:prstGeom prst="bentConnector3">
            <a:avLst>
              <a:gd name="adj1" fmla="val 157003"/>
            </a:avLst>
          </a:prstGeom>
          <a:noFill/>
          <a:ln w="19050" cap="flat" cmpd="sng" algn="ctr">
            <a:solidFill>
              <a:sysClr val="windowText" lastClr="000000"/>
            </a:solidFill>
            <a:prstDash val="solid"/>
            <a:miter lim="800000"/>
            <a:tailEnd type="triangle"/>
          </a:ln>
          <a:effectLst/>
        </p:spPr>
      </p:cxnSp>
      <p:sp>
        <p:nvSpPr>
          <p:cNvPr id="122" name="TextBox 18">
            <a:extLst>
              <a:ext uri="{FF2B5EF4-FFF2-40B4-BE49-F238E27FC236}">
                <a16:creationId xmlns:a16="http://schemas.microsoft.com/office/drawing/2014/main" id="{1D67103D-7408-CB1C-E959-F6BC9C94CB1B}"/>
              </a:ext>
            </a:extLst>
          </p:cNvPr>
          <p:cNvSpPr txBox="1"/>
          <p:nvPr/>
        </p:nvSpPr>
        <p:spPr>
          <a:xfrm>
            <a:off x="6865834" y="5466077"/>
            <a:ext cx="4081166" cy="369332"/>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可视化系统、人机交互界面</a:t>
            </a:r>
          </a:p>
        </p:txBody>
      </p:sp>
      <p:cxnSp>
        <p:nvCxnSpPr>
          <p:cNvPr id="123" name="连接符: 肘形 122">
            <a:extLst>
              <a:ext uri="{FF2B5EF4-FFF2-40B4-BE49-F238E27FC236}">
                <a16:creationId xmlns:a16="http://schemas.microsoft.com/office/drawing/2014/main" id="{83EC8044-68C0-F02C-E8E0-7172049C7872}"/>
              </a:ext>
            </a:extLst>
          </p:cNvPr>
          <p:cNvCxnSpPr>
            <a:cxnSpLocks/>
            <a:endCxn id="122" idx="1"/>
          </p:cNvCxnSpPr>
          <p:nvPr/>
        </p:nvCxnSpPr>
        <p:spPr>
          <a:xfrm flipV="1">
            <a:off x="4661985" y="5650743"/>
            <a:ext cx="2203849" cy="448153"/>
          </a:xfrm>
          <a:prstGeom prst="bentConnector3">
            <a:avLst/>
          </a:prstGeom>
          <a:noFill/>
          <a:ln w="19050" cap="flat" cmpd="sng" algn="ctr">
            <a:solidFill>
              <a:sysClr val="windowText" lastClr="000000"/>
            </a:solidFill>
            <a:prstDash val="solid"/>
            <a:miter lim="800000"/>
            <a:tailEnd type="triangle"/>
          </a:ln>
          <a:effectLst/>
        </p:spPr>
      </p:cxnSp>
      <p:sp>
        <p:nvSpPr>
          <p:cNvPr id="124" name="Rectangle 12">
            <a:extLst>
              <a:ext uri="{FF2B5EF4-FFF2-40B4-BE49-F238E27FC236}">
                <a16:creationId xmlns:a16="http://schemas.microsoft.com/office/drawing/2014/main" id="{0AE2E5A9-2827-2F73-F8B7-72DDF8B4AEDF}"/>
              </a:ext>
            </a:extLst>
          </p:cNvPr>
          <p:cNvSpPr>
            <a:spLocks noChangeArrowheads="1"/>
          </p:cNvSpPr>
          <p:nvPr/>
        </p:nvSpPr>
        <p:spPr bwMode="auto">
          <a:xfrm>
            <a:off x="1946090" y="5894423"/>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b="1" i="0" u="none" strike="noStrike" kern="1200" cap="none" spc="0" normalizeH="0" baseline="0" noProof="0" dirty="0">
                <a:ln>
                  <a:noFill/>
                </a:ln>
                <a:solidFill>
                  <a:srgbClr val="004E94"/>
                </a:solidFill>
                <a:effectLst/>
                <a:uLnTx/>
                <a:uFillTx/>
                <a:latin typeface="微软雅黑" panose="020B0503020204020204" pitchFamily="34" charset="-122"/>
                <a:ea typeface="微软雅黑" panose="020B0503020204020204" pitchFamily="34" charset="-122"/>
                <a:cs typeface="+mn-cs"/>
              </a:rPr>
              <a:t>验证模型精度</a:t>
            </a:r>
          </a:p>
        </p:txBody>
      </p:sp>
      <p:sp>
        <p:nvSpPr>
          <p:cNvPr id="125" name="文本框 12">
            <a:extLst>
              <a:ext uri="{FF2B5EF4-FFF2-40B4-BE49-F238E27FC236}">
                <a16:creationId xmlns:a16="http://schemas.microsoft.com/office/drawing/2014/main" id="{E9734C65-E94A-3A63-0ADF-E40404A50EF5}"/>
              </a:ext>
            </a:extLst>
          </p:cNvPr>
          <p:cNvSpPr txBox="1"/>
          <p:nvPr/>
        </p:nvSpPr>
        <p:spPr>
          <a:xfrm>
            <a:off x="8662972" y="4938914"/>
            <a:ext cx="690880"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04</a:t>
            </a:r>
          </a:p>
        </p:txBody>
      </p:sp>
      <p:sp>
        <p:nvSpPr>
          <p:cNvPr id="62" name="文本框 1">
            <a:extLst>
              <a:ext uri="{FF2B5EF4-FFF2-40B4-BE49-F238E27FC236}">
                <a16:creationId xmlns:a16="http://schemas.microsoft.com/office/drawing/2014/main" id="{B307D8A0-F353-0D8E-A605-CD572D29B341}"/>
              </a:ext>
            </a:extLst>
          </p:cNvPr>
          <p:cNvSpPr txBox="1"/>
          <p:nvPr/>
        </p:nvSpPr>
        <p:spPr>
          <a:xfrm>
            <a:off x="2370800" y="428347"/>
            <a:ext cx="2531137"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课题研究内容</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Tree>
    <p:extLst>
      <p:ext uri="{BB962C8B-B14F-4D97-AF65-F5344CB8AC3E}">
        <p14:creationId xmlns:p14="http://schemas.microsoft.com/office/powerpoint/2010/main" val="307179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路网信息构建</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5" name="矩形 5"/>
          <p:cNvSpPr/>
          <p:nvPr/>
        </p:nvSpPr>
        <p:spPr>
          <a:xfrm>
            <a:off x="253812" y="1999366"/>
            <a:ext cx="3578036" cy="3899144"/>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256989" y="1621540"/>
            <a:ext cx="3578036"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ARCGIS</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路网重构</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7" name="文本框 8"/>
          <p:cNvSpPr txBox="1"/>
          <p:nvPr/>
        </p:nvSpPr>
        <p:spPr>
          <a:xfrm>
            <a:off x="406820" y="2160415"/>
            <a:ext cx="3111884" cy="3201133"/>
          </a:xfrm>
          <a:prstGeom prst="rect">
            <a:avLst/>
          </a:prstGeom>
          <a:noFill/>
        </p:spPr>
        <p:txBody>
          <a:bodyPr wrap="square" rtlCol="0">
            <a:sp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rPr>
              <a:t>本项目研究成都市主城区的交通排放，而成都市全路网复杂，且基础数据缺漏严重，需要计算资源也较大。因此，本项目借助</a:t>
            </a:r>
            <a:r>
              <a:rPr lang="en-US" altLang="zh-CN" dirty="0" err="1">
                <a:latin typeface="微软雅黑" panose="020B0503020204020204" pitchFamily="34" charset="-122"/>
                <a:ea typeface="微软雅黑" panose="020B0503020204020204" pitchFamily="34" charset="-122"/>
              </a:rPr>
              <a:t>ArcGis</a:t>
            </a:r>
            <a:r>
              <a:rPr lang="zh-CN" altLang="en-US" dirty="0">
                <a:latin typeface="微软雅黑" panose="020B0503020204020204" pitchFamily="34" charset="-122"/>
                <a:ea typeface="微软雅黑" panose="020B0503020204020204" pitchFamily="34" charset="-122"/>
              </a:rPr>
              <a:t>以及</a:t>
            </a:r>
            <a:r>
              <a:rPr lang="en-US" altLang="zh-CN" dirty="0">
                <a:latin typeface="微软雅黑" panose="020B0503020204020204" pitchFamily="34" charset="-122"/>
                <a:ea typeface="微软雅黑" panose="020B0503020204020204" pitchFamily="34" charset="-122"/>
              </a:rPr>
              <a:t>OpenStreetMap</a:t>
            </a:r>
            <a:r>
              <a:rPr lang="zh-CN" altLang="en-US" dirty="0">
                <a:latin typeface="微软雅黑" panose="020B0503020204020204" pitchFamily="34" charset="-122"/>
                <a:ea typeface="微软雅黑" panose="020B0503020204020204" pitchFamily="34" charset="-122"/>
              </a:rPr>
              <a:t>在全路网基础上根据产学研平台要求筛选重要道路，建立物理节点，完成路网重构。</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EA2C712-7D59-4670-8F8E-8867D284792F}"/>
              </a:ext>
            </a:extLst>
          </p:cNvPr>
          <p:cNvPicPr>
            <a:picLocks noChangeAspect="1"/>
          </p:cNvPicPr>
          <p:nvPr/>
        </p:nvPicPr>
        <p:blipFill>
          <a:blip r:embed="rId3"/>
          <a:stretch>
            <a:fillRect/>
          </a:stretch>
        </p:blipFill>
        <p:spPr>
          <a:xfrm>
            <a:off x="6820655" y="1006056"/>
            <a:ext cx="2626519" cy="2089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93031825-D6FC-65CF-C56E-DB404A51DD74}"/>
              </a:ext>
            </a:extLst>
          </p:cNvPr>
          <p:cNvPicPr>
            <a:picLocks noChangeAspect="1"/>
          </p:cNvPicPr>
          <p:nvPr/>
        </p:nvPicPr>
        <p:blipFill rotWithShape="1">
          <a:blip r:embed="rId4"/>
          <a:srcRect l="4819" r="5031"/>
          <a:stretch/>
        </p:blipFill>
        <p:spPr>
          <a:xfrm>
            <a:off x="9515458" y="1005328"/>
            <a:ext cx="2565401" cy="2089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7345C8E0-BF87-6AB3-688D-EECBF0E69F40}"/>
              </a:ext>
            </a:extLst>
          </p:cNvPr>
          <p:cNvPicPr>
            <a:picLocks noChangeAspect="1"/>
          </p:cNvPicPr>
          <p:nvPr/>
        </p:nvPicPr>
        <p:blipFill>
          <a:blip r:embed="rId5"/>
          <a:stretch>
            <a:fillRect/>
          </a:stretch>
        </p:blipFill>
        <p:spPr>
          <a:xfrm>
            <a:off x="4255615" y="1006056"/>
            <a:ext cx="2496756" cy="2089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88680388-4E51-9525-0EDB-DE1338195519}"/>
              </a:ext>
            </a:extLst>
          </p:cNvPr>
          <p:cNvPicPr>
            <a:picLocks noChangeAspect="1"/>
          </p:cNvPicPr>
          <p:nvPr/>
        </p:nvPicPr>
        <p:blipFill>
          <a:blip r:embed="rId6"/>
          <a:stretch>
            <a:fillRect/>
          </a:stretch>
        </p:blipFill>
        <p:spPr>
          <a:xfrm>
            <a:off x="4192417" y="3387632"/>
            <a:ext cx="3630967" cy="2773017"/>
          </a:xfrm>
          <a:prstGeom prst="rect">
            <a:avLst/>
          </a:prstGeom>
        </p:spPr>
      </p:pic>
      <p:pic>
        <p:nvPicPr>
          <p:cNvPr id="16" name="图片 15">
            <a:extLst>
              <a:ext uri="{FF2B5EF4-FFF2-40B4-BE49-F238E27FC236}">
                <a16:creationId xmlns:a16="http://schemas.microsoft.com/office/drawing/2014/main" id="{296158F7-D3AD-88EA-BF4A-744E85BF41B5}"/>
              </a:ext>
            </a:extLst>
          </p:cNvPr>
          <p:cNvPicPr>
            <a:picLocks noChangeAspect="1"/>
          </p:cNvPicPr>
          <p:nvPr/>
        </p:nvPicPr>
        <p:blipFill rotWithShape="1">
          <a:blip r:embed="rId7"/>
          <a:srcRect l="52566" t="8570" r="2131" b="18402"/>
          <a:stretch/>
        </p:blipFill>
        <p:spPr>
          <a:xfrm>
            <a:off x="9000333" y="3689015"/>
            <a:ext cx="2635136" cy="2624357"/>
          </a:xfrm>
          <a:prstGeom prst="ellipse">
            <a:avLst/>
          </a:prstGeom>
          <a:ln w="63500" cap="rnd">
            <a:noFill/>
          </a:ln>
          <a:effectLst>
            <a:glow rad="25400">
              <a:schemeClr val="accent1">
                <a:alpha val="40000"/>
              </a:schemeClr>
            </a:glow>
            <a:outerShdw blurRad="152400" dir="5400000" sx="90000" sy="-19000" rotWithShape="0">
              <a:prstClr val="black">
                <a:alpha val="25000"/>
              </a:prstClr>
            </a:outerShdw>
            <a:reflection stA="50000" endPos="0" dist="50800" dir="5400000" sy="-100000" algn="bl" rotWithShape="0"/>
          </a:effectLst>
          <a:scene3d>
            <a:camera prst="orthographicFront"/>
            <a:lightRig rig="contrasting" dir="t">
              <a:rot lat="0" lon="0" rev="3000000"/>
            </a:lightRig>
          </a:scene3d>
          <a:sp3d contourW="7620">
            <a:bevelT w="95250" h="31750"/>
            <a:contourClr>
              <a:srgbClr val="333333"/>
            </a:contourClr>
          </a:sp3d>
        </p:spPr>
      </p:pic>
      <p:sp>
        <p:nvSpPr>
          <p:cNvPr id="19" name="文本框 18">
            <a:extLst>
              <a:ext uri="{FF2B5EF4-FFF2-40B4-BE49-F238E27FC236}">
                <a16:creationId xmlns:a16="http://schemas.microsoft.com/office/drawing/2014/main" id="{32D43475-F955-4490-3864-A19B1602E4C9}"/>
              </a:ext>
            </a:extLst>
          </p:cNvPr>
          <p:cNvSpPr txBox="1"/>
          <p:nvPr/>
        </p:nvSpPr>
        <p:spPr>
          <a:xfrm>
            <a:off x="5007838" y="3136154"/>
            <a:ext cx="881114"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全路网</a:t>
            </a:r>
          </a:p>
        </p:txBody>
      </p:sp>
      <p:sp>
        <p:nvSpPr>
          <p:cNvPr id="20" name="文本框 19">
            <a:extLst>
              <a:ext uri="{FF2B5EF4-FFF2-40B4-BE49-F238E27FC236}">
                <a16:creationId xmlns:a16="http://schemas.microsoft.com/office/drawing/2014/main" id="{E491683F-296D-8E13-DF03-60D0472764DF}"/>
              </a:ext>
            </a:extLst>
          </p:cNvPr>
          <p:cNvSpPr txBox="1"/>
          <p:nvPr/>
        </p:nvSpPr>
        <p:spPr>
          <a:xfrm>
            <a:off x="7773431" y="3136153"/>
            <a:ext cx="794247"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主路网</a:t>
            </a:r>
          </a:p>
        </p:txBody>
      </p:sp>
      <p:sp>
        <p:nvSpPr>
          <p:cNvPr id="21" name="文本框 20">
            <a:extLst>
              <a:ext uri="{FF2B5EF4-FFF2-40B4-BE49-F238E27FC236}">
                <a16:creationId xmlns:a16="http://schemas.microsoft.com/office/drawing/2014/main" id="{662034FE-43F4-4E00-D5DC-325C15E96C31}"/>
              </a:ext>
            </a:extLst>
          </p:cNvPr>
          <p:cNvSpPr txBox="1"/>
          <p:nvPr/>
        </p:nvSpPr>
        <p:spPr>
          <a:xfrm>
            <a:off x="10125194" y="3148849"/>
            <a:ext cx="1633954"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结构化主路网</a:t>
            </a:r>
          </a:p>
        </p:txBody>
      </p:sp>
      <p:sp>
        <p:nvSpPr>
          <p:cNvPr id="22" name="文本框 21">
            <a:extLst>
              <a:ext uri="{FF2B5EF4-FFF2-40B4-BE49-F238E27FC236}">
                <a16:creationId xmlns:a16="http://schemas.microsoft.com/office/drawing/2014/main" id="{7AF11B00-C169-AA8D-3C09-727EBF333A08}"/>
              </a:ext>
            </a:extLst>
          </p:cNvPr>
          <p:cNvSpPr txBox="1"/>
          <p:nvPr/>
        </p:nvSpPr>
        <p:spPr>
          <a:xfrm>
            <a:off x="5317236" y="6035656"/>
            <a:ext cx="1184872"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主路网细化</a:t>
            </a:r>
          </a:p>
        </p:txBody>
      </p:sp>
      <p:sp>
        <p:nvSpPr>
          <p:cNvPr id="2" name="椭圆 1">
            <a:extLst>
              <a:ext uri="{FF2B5EF4-FFF2-40B4-BE49-F238E27FC236}">
                <a16:creationId xmlns:a16="http://schemas.microsoft.com/office/drawing/2014/main" id="{C4992277-69B8-FCB5-3C2E-FE5664F80367}"/>
              </a:ext>
            </a:extLst>
          </p:cNvPr>
          <p:cNvSpPr/>
          <p:nvPr/>
        </p:nvSpPr>
        <p:spPr>
          <a:xfrm>
            <a:off x="7099877" y="4774140"/>
            <a:ext cx="365760" cy="365760"/>
          </a:xfrm>
          <a:prstGeom prst="ellipse">
            <a:avLst/>
          </a:prstGeom>
          <a:noFill/>
          <a:ln w="6350" cap="flat" cmpd="sng" algn="ctr">
            <a:solidFill>
              <a:schemeClr val="dk1"/>
            </a:solidFill>
            <a:prstDash val="solid"/>
            <a:round/>
            <a:headEnd type="none" w="med" len="med"/>
            <a:tailEnd type="none" w="med" len="med"/>
          </a:ln>
          <a:effectLst>
            <a:glow rad="431800">
              <a:schemeClr val="bg2">
                <a:lumMod val="50000"/>
                <a:alpha val="40000"/>
              </a:schemeClr>
            </a:glow>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0F19289E-3310-7AF0-3E70-D429314E3912}"/>
              </a:ext>
            </a:extLst>
          </p:cNvPr>
          <p:cNvCxnSpPr>
            <a:cxnSpLocks/>
            <a:stCxn id="2" idx="0"/>
          </p:cNvCxnSpPr>
          <p:nvPr/>
        </p:nvCxnSpPr>
        <p:spPr>
          <a:xfrm flipV="1">
            <a:off x="7282757" y="3780367"/>
            <a:ext cx="2527993" cy="993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6D207E5-DDA1-6A36-244A-66811E992D7C}"/>
              </a:ext>
            </a:extLst>
          </p:cNvPr>
          <p:cNvCxnSpPr>
            <a:cxnSpLocks/>
          </p:cNvCxnSpPr>
          <p:nvPr/>
        </p:nvCxnSpPr>
        <p:spPr>
          <a:xfrm>
            <a:off x="7282756" y="5139900"/>
            <a:ext cx="2462377" cy="1049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箭头: 右 13">
            <a:extLst>
              <a:ext uri="{FF2B5EF4-FFF2-40B4-BE49-F238E27FC236}">
                <a16:creationId xmlns:a16="http://schemas.microsoft.com/office/drawing/2014/main" id="{D173D149-5179-9318-6828-57D40C8F964D}"/>
              </a:ext>
            </a:extLst>
          </p:cNvPr>
          <p:cNvSpPr/>
          <p:nvPr/>
        </p:nvSpPr>
        <p:spPr>
          <a:xfrm>
            <a:off x="6565528" y="3175213"/>
            <a:ext cx="711492" cy="229656"/>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E63D6B9C-2ECE-791F-B97C-9FB5BCEDC629}"/>
              </a:ext>
            </a:extLst>
          </p:cNvPr>
          <p:cNvSpPr/>
          <p:nvPr/>
        </p:nvSpPr>
        <p:spPr>
          <a:xfrm>
            <a:off x="9088032" y="3184398"/>
            <a:ext cx="711492" cy="229656"/>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19E5C740-7727-15B8-386F-E60952B966A9}"/>
              </a:ext>
            </a:extLst>
          </p:cNvPr>
          <p:cNvSpPr/>
          <p:nvPr/>
        </p:nvSpPr>
        <p:spPr>
          <a:xfrm>
            <a:off x="4604480" y="6083716"/>
            <a:ext cx="711492" cy="229656"/>
          </a:xfrm>
          <a:prstGeom prst="rightArrow">
            <a:avLst/>
          </a:prstGeom>
          <a:noFill/>
          <a:ln w="9525"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47D2076-4AB9-1A66-903C-245C7AF3EE2A}"/>
              </a:ext>
            </a:extLst>
          </p:cNvPr>
          <p:cNvSpPr/>
          <p:nvPr/>
        </p:nvSpPr>
        <p:spPr>
          <a:xfrm>
            <a:off x="4187880" y="3453132"/>
            <a:ext cx="7961785" cy="2916442"/>
          </a:xfrm>
          <a:prstGeom prst="rect">
            <a:avLst/>
          </a:prstGeom>
          <a:noFill/>
          <a:ln w="19050" cap="flat" cmpd="sng" algn="ctr">
            <a:solidFill>
              <a:schemeClr val="accent6">
                <a:lumMod val="75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8742D31C-1755-DDEC-EB3E-97A7EDBB6454}"/>
              </a:ext>
            </a:extLst>
          </p:cNvPr>
          <p:cNvSpPr txBox="1"/>
          <p:nvPr/>
        </p:nvSpPr>
        <p:spPr>
          <a:xfrm>
            <a:off x="7693357" y="3428389"/>
            <a:ext cx="881114" cy="369332"/>
          </a:xfrm>
          <a:prstGeom prst="rect">
            <a:avLst/>
          </a:prstGeom>
          <a:noFill/>
        </p:spPr>
        <p:txBody>
          <a:bodyPr wrap="square">
            <a:spAutoFit/>
          </a:bodyPr>
          <a:lstStyle/>
          <a:p>
            <a:r>
              <a:rPr lang="zh-CN" altLang="en-US" sz="1800" dirty="0">
                <a:latin typeface="楷体" panose="02010609060101010101" pitchFamily="49" charset="-122"/>
                <a:ea typeface="楷体" panose="02010609060101010101" pitchFamily="49" charset="-122"/>
              </a:rPr>
              <a:t>终路网</a:t>
            </a:r>
          </a:p>
        </p:txBody>
      </p:sp>
    </p:spTree>
    <p:extLst>
      <p:ext uri="{BB962C8B-B14F-4D97-AF65-F5344CB8AC3E}">
        <p14:creationId xmlns:p14="http://schemas.microsoft.com/office/powerpoint/2010/main" val="2853479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43856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卡口筛选与精确匹配</a:t>
            </a:r>
          </a:p>
        </p:txBody>
      </p:sp>
      <p:sp>
        <p:nvSpPr>
          <p:cNvPr id="1048585" name="矩形 5"/>
          <p:cNvSpPr/>
          <p:nvPr/>
        </p:nvSpPr>
        <p:spPr>
          <a:xfrm>
            <a:off x="256871" y="1944507"/>
            <a:ext cx="3578036" cy="3899144"/>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260048" y="1566681"/>
            <a:ext cx="3578036"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卡口筛选与精确匹配</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7" name="文本框 8"/>
          <p:cNvSpPr txBox="1"/>
          <p:nvPr/>
        </p:nvSpPr>
        <p:spPr>
          <a:xfrm>
            <a:off x="409879" y="2105556"/>
            <a:ext cx="3111884" cy="3550139"/>
          </a:xfrm>
          <a:prstGeom prst="rect">
            <a:avLst/>
          </a:prstGeom>
          <a:noFill/>
        </p:spPr>
        <p:txBody>
          <a:bodyPr wrap="square" rtlCol="0">
            <a:sp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rPr>
              <a:t>因为卡口数据状况较差、各字段信息均有缺漏，项目组首先对错误数据进行缺漏补充，根据字段之间关系以及路网信息对错误数据进行修正，接着通过字段信息（拍摄方向、经纬度信息等），通过近邻匹配对</a:t>
            </a:r>
            <a:r>
              <a:rPr lang="en-US" altLang="zh-CN" dirty="0">
                <a:latin typeface="微软雅黑" panose="020B0503020204020204" pitchFamily="34" charset="-122"/>
                <a:ea typeface="微软雅黑" panose="020B0503020204020204" pitchFamily="34" charset="-122"/>
              </a:rPr>
              <a:t>5000</a:t>
            </a:r>
            <a:r>
              <a:rPr lang="zh-CN" altLang="en-US" dirty="0">
                <a:latin typeface="微软雅黑" panose="020B0503020204020204" pitchFamily="34" charset="-122"/>
                <a:ea typeface="微软雅黑" panose="020B0503020204020204" pitchFamily="34" charset="-122"/>
              </a:rPr>
              <a:t>余个卡口进行“鸡蛋装篮子”的工作。</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CCA17B1-1F80-5967-5C6F-1E916FE54CDE}"/>
              </a:ext>
            </a:extLst>
          </p:cNvPr>
          <p:cNvPicPr>
            <a:picLocks noChangeAspect="1"/>
          </p:cNvPicPr>
          <p:nvPr/>
        </p:nvPicPr>
        <p:blipFill rotWithShape="1">
          <a:blip r:embed="rId3"/>
          <a:srcRect l="4840" t="2193" r="5548"/>
          <a:stretch/>
        </p:blipFill>
        <p:spPr>
          <a:xfrm>
            <a:off x="4224375" y="967133"/>
            <a:ext cx="4128273" cy="3343319"/>
          </a:xfrm>
          <a:prstGeom prst="rect">
            <a:avLst/>
          </a:prstGeom>
        </p:spPr>
      </p:pic>
      <p:pic>
        <p:nvPicPr>
          <p:cNvPr id="8" name="图片 7">
            <a:extLst>
              <a:ext uri="{FF2B5EF4-FFF2-40B4-BE49-F238E27FC236}">
                <a16:creationId xmlns:a16="http://schemas.microsoft.com/office/drawing/2014/main" id="{5D96A28A-5A63-E4FE-38DA-9B57BEC2BC50}"/>
              </a:ext>
            </a:extLst>
          </p:cNvPr>
          <p:cNvPicPr>
            <a:picLocks noChangeAspect="1"/>
          </p:cNvPicPr>
          <p:nvPr/>
        </p:nvPicPr>
        <p:blipFill>
          <a:blip r:embed="rId4"/>
          <a:stretch>
            <a:fillRect/>
          </a:stretch>
        </p:blipFill>
        <p:spPr>
          <a:xfrm>
            <a:off x="8352648" y="1399918"/>
            <a:ext cx="2675681" cy="2535594"/>
          </a:xfrm>
          <a:prstGeom prst="rect">
            <a:avLst/>
          </a:prstGeom>
        </p:spPr>
      </p:pic>
      <p:graphicFrame>
        <p:nvGraphicFramePr>
          <p:cNvPr id="3" name="表格 2">
            <a:extLst>
              <a:ext uri="{FF2B5EF4-FFF2-40B4-BE49-F238E27FC236}">
                <a16:creationId xmlns:a16="http://schemas.microsoft.com/office/drawing/2014/main" id="{014D110F-3BCE-55EB-8B7D-D570FA6494CF}"/>
              </a:ext>
            </a:extLst>
          </p:cNvPr>
          <p:cNvGraphicFramePr>
            <a:graphicFrameLocks noGrp="1"/>
          </p:cNvGraphicFramePr>
          <p:nvPr>
            <p:extLst>
              <p:ext uri="{D42A27DB-BD31-4B8C-83A1-F6EECF244321}">
                <p14:modId xmlns:p14="http://schemas.microsoft.com/office/powerpoint/2010/main" val="3589179254"/>
              </p:ext>
            </p:extLst>
          </p:nvPr>
        </p:nvGraphicFramePr>
        <p:xfrm>
          <a:off x="5316873" y="4932730"/>
          <a:ext cx="5802538" cy="1085215"/>
        </p:xfrm>
        <a:graphic>
          <a:graphicData uri="http://schemas.openxmlformats.org/drawingml/2006/table">
            <a:tbl>
              <a:tblPr firstRow="1" firstCol="1" bandRow="1"/>
              <a:tblGrid>
                <a:gridCol w="730565">
                  <a:extLst>
                    <a:ext uri="{9D8B030D-6E8A-4147-A177-3AD203B41FA5}">
                      <a16:colId xmlns:a16="http://schemas.microsoft.com/office/drawing/2014/main" val="3931856514"/>
                    </a:ext>
                  </a:extLst>
                </a:gridCol>
                <a:gridCol w="1110051">
                  <a:extLst>
                    <a:ext uri="{9D8B030D-6E8A-4147-A177-3AD203B41FA5}">
                      <a16:colId xmlns:a16="http://schemas.microsoft.com/office/drawing/2014/main" val="3809358334"/>
                    </a:ext>
                  </a:extLst>
                </a:gridCol>
                <a:gridCol w="2409344">
                  <a:extLst>
                    <a:ext uri="{9D8B030D-6E8A-4147-A177-3AD203B41FA5}">
                      <a16:colId xmlns:a16="http://schemas.microsoft.com/office/drawing/2014/main" val="3136667940"/>
                    </a:ext>
                  </a:extLst>
                </a:gridCol>
                <a:gridCol w="731312">
                  <a:extLst>
                    <a:ext uri="{9D8B030D-6E8A-4147-A177-3AD203B41FA5}">
                      <a16:colId xmlns:a16="http://schemas.microsoft.com/office/drawing/2014/main" val="903198825"/>
                    </a:ext>
                  </a:extLst>
                </a:gridCol>
                <a:gridCol w="821266">
                  <a:extLst>
                    <a:ext uri="{9D8B030D-6E8A-4147-A177-3AD203B41FA5}">
                      <a16:colId xmlns:a16="http://schemas.microsoft.com/office/drawing/2014/main" val="3237099307"/>
                    </a:ext>
                  </a:extLst>
                </a:gridCol>
              </a:tblGrid>
              <a:tr h="165100">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编号</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系统编号</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设备名称</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设备方向</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altLang="en-US" sz="900" kern="0" dirty="0">
                          <a:effectLst/>
                          <a:latin typeface="Times New Roman" panose="02020603050405020304" pitchFamily="18" charset="0"/>
                          <a:ea typeface="宋体" panose="02010600030101010101" pitchFamily="2" charset="-122"/>
                          <a:cs typeface="Times New Roman" panose="02020603050405020304" pitchFamily="18" charset="0"/>
                        </a:rPr>
                        <a:t>拍摄车道</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774340"/>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3013-722001</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1">
                        <a:lnSpc>
                          <a:spcPct val="150000"/>
                        </a:lnSpc>
                      </a:pPr>
                      <a:r>
                        <a:rPr lang="zh-CN" sz="900" kern="0">
                          <a:effectLst/>
                          <a:latin typeface="Times New Roman" panose="02020603050405020304" pitchFamily="18" charset="0"/>
                          <a:ea typeface="宋体" panose="02010600030101010101" pitchFamily="2" charset="-122"/>
                          <a:cs typeface="Times New Roman" panose="02020603050405020304" pitchFamily="18" charset="0"/>
                        </a:rPr>
                        <a:t>二环高架路内侧</a:t>
                      </a:r>
                      <a:r>
                        <a:rPr lang="en-US" sz="900" kern="0">
                          <a:effectLst/>
                          <a:latin typeface="Times New Roman" panose="02020603050405020304" pitchFamily="18" charset="0"/>
                          <a:ea typeface="宋体" panose="02010600030101010101" pitchFamily="2" charset="-122"/>
                          <a:cs typeface="Times New Roman" panose="02020603050405020304" pitchFamily="18" charset="0"/>
                        </a:rPr>
                        <a:t>2km+762m</a:t>
                      </a:r>
                      <a:r>
                        <a:rPr lang="zh-CN" sz="900" kern="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900303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03340601"/>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3014-722115</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zh-CN" sz="900" kern="0">
                          <a:effectLst/>
                          <a:latin typeface="Times New Roman" panose="02020603050405020304" pitchFamily="18" charset="0"/>
                          <a:ea typeface="宋体" panose="02010600030101010101" pitchFamily="2" charset="-122"/>
                          <a:cs typeface="Times New Roman" panose="02020603050405020304" pitchFamily="18" charset="0"/>
                        </a:rPr>
                        <a:t>二环高架路外侧</a:t>
                      </a:r>
                      <a:r>
                        <a:rPr lang="en-US" sz="900" kern="0">
                          <a:effectLst/>
                          <a:latin typeface="Times New Roman" panose="02020603050405020304" pitchFamily="18" charset="0"/>
                          <a:ea typeface="宋体" panose="02010600030101010101" pitchFamily="2" charset="-122"/>
                          <a:cs typeface="Times New Roman" panose="02020603050405020304" pitchFamily="18" charset="0"/>
                        </a:rPr>
                        <a:t>19km+74m</a:t>
                      </a:r>
                      <a:r>
                        <a:rPr lang="zh-CN" sz="900" kern="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900304</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924094335"/>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11</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3014-722148</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zh-CN" sz="900" kern="0">
                          <a:effectLst/>
                          <a:latin typeface="Times New Roman" panose="02020603050405020304" pitchFamily="18" charset="0"/>
                          <a:ea typeface="宋体" panose="02010600030101010101" pitchFamily="2" charset="-122"/>
                          <a:cs typeface="Times New Roman" panose="02020603050405020304" pitchFamily="18" charset="0"/>
                        </a:rPr>
                        <a:t>二环高架路内侧</a:t>
                      </a:r>
                      <a:r>
                        <a:rPr lang="en-US" sz="900" kern="0">
                          <a:effectLst/>
                          <a:latin typeface="Times New Roman" panose="02020603050405020304" pitchFamily="18" charset="0"/>
                          <a:ea typeface="宋体" panose="02010600030101010101" pitchFamily="2" charset="-122"/>
                          <a:cs typeface="Times New Roman" panose="02020603050405020304" pitchFamily="18" charset="0"/>
                        </a:rPr>
                        <a:t>23km+426m</a:t>
                      </a:r>
                      <a:r>
                        <a:rPr lang="zh-CN" sz="900" kern="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900303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974869948"/>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3013-722004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zh-CN" sz="900" kern="0">
                          <a:effectLst/>
                          <a:latin typeface="Times New Roman" panose="02020603050405020304" pitchFamily="18" charset="0"/>
                          <a:ea typeface="宋体" panose="02010600030101010101" pitchFamily="2" charset="-122"/>
                          <a:cs typeface="Times New Roman" panose="02020603050405020304" pitchFamily="18" charset="0"/>
                        </a:rPr>
                        <a:t>二环高架路外侧</a:t>
                      </a:r>
                      <a:r>
                        <a:rPr lang="en-US" sz="900" kern="0">
                          <a:effectLst/>
                          <a:latin typeface="Times New Roman" panose="02020603050405020304" pitchFamily="18" charset="0"/>
                          <a:ea typeface="宋体" panose="02010600030101010101" pitchFamily="2" charset="-122"/>
                          <a:cs typeface="Times New Roman" panose="02020603050405020304" pitchFamily="18" charset="0"/>
                        </a:rPr>
                        <a:t>7km+137m</a:t>
                      </a:r>
                      <a:r>
                        <a:rPr lang="zh-CN" sz="900" kern="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900304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123</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429878126"/>
                  </a:ext>
                </a:extLst>
              </a:tr>
              <a:tr h="158750">
                <a:tc>
                  <a:txBody>
                    <a:bodyPr/>
                    <a:lstStyle/>
                    <a:p>
                      <a:pPr indent="127000" algn="ctr" latinLnBrk="1">
                        <a:lnSpc>
                          <a:spcPct val="150000"/>
                        </a:lnSpc>
                      </a:pPr>
                      <a:r>
                        <a:rPr lang="en-US" sz="900" kern="0">
                          <a:effectLst/>
                          <a:latin typeface="Times New Roman" panose="02020603050405020304" pitchFamily="18" charset="0"/>
                          <a:ea typeface="宋体" panose="02010600030101010101" pitchFamily="2" charset="-122"/>
                          <a:cs typeface="Times New Roman" panose="02020603050405020304" pitchFamily="18" charset="0"/>
                        </a:rPr>
                        <a:t>14</a:t>
                      </a:r>
                      <a:endParaRPr lang="zh-CN" sz="10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3013-722015</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zh-CN" sz="900" kern="0" dirty="0">
                          <a:effectLst/>
                          <a:latin typeface="Times New Roman" panose="02020603050405020304" pitchFamily="18" charset="0"/>
                          <a:ea typeface="宋体" panose="02010600030101010101" pitchFamily="2" charset="-122"/>
                          <a:cs typeface="Times New Roman" panose="02020603050405020304" pitchFamily="18" charset="0"/>
                        </a:rPr>
                        <a:t>二环高架路外侧</a:t>
                      </a: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22km+917m</a:t>
                      </a:r>
                      <a:r>
                        <a:rPr lang="zh-CN" sz="900" kern="0" dirty="0">
                          <a:effectLst/>
                          <a:latin typeface="Times New Roman" panose="02020603050405020304" pitchFamily="18" charset="0"/>
                          <a:ea typeface="宋体" panose="02010600030101010101" pitchFamily="2" charset="-122"/>
                          <a:cs typeface="Times New Roman" panose="02020603050405020304" pitchFamily="18" charset="0"/>
                        </a:rPr>
                        <a:t>处</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900304</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latinLnBrk="1">
                        <a:lnSpc>
                          <a:spcPct val="150000"/>
                        </a:lnSpc>
                      </a:pPr>
                      <a:r>
                        <a:rPr lang="en-US" sz="900" kern="0" dirty="0">
                          <a:effectLst/>
                          <a:latin typeface="Times New Roman" panose="02020603050405020304" pitchFamily="18" charset="0"/>
                          <a:ea typeface="宋体" panose="02010600030101010101" pitchFamily="2" charset="-122"/>
                          <a:cs typeface="Times New Roman" panose="02020603050405020304" pitchFamily="18" charset="0"/>
                        </a:rPr>
                        <a:t>234</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8141119"/>
                  </a:ext>
                </a:extLst>
              </a:tr>
            </a:tbl>
          </a:graphicData>
        </a:graphic>
      </p:graphicFrame>
      <p:sp>
        <p:nvSpPr>
          <p:cNvPr id="2" name="文本框 1">
            <a:extLst>
              <a:ext uri="{FF2B5EF4-FFF2-40B4-BE49-F238E27FC236}">
                <a16:creationId xmlns:a16="http://schemas.microsoft.com/office/drawing/2014/main" id="{1B42EF6E-66EA-D8DE-9E6C-C82A917B8D9E}"/>
              </a:ext>
            </a:extLst>
          </p:cNvPr>
          <p:cNvSpPr txBox="1"/>
          <p:nvPr/>
        </p:nvSpPr>
        <p:spPr>
          <a:xfrm>
            <a:off x="5735972" y="4226727"/>
            <a:ext cx="109662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卡口分布</a:t>
            </a:r>
          </a:p>
        </p:txBody>
      </p:sp>
      <p:sp>
        <p:nvSpPr>
          <p:cNvPr id="5" name="文本框 4">
            <a:extLst>
              <a:ext uri="{FF2B5EF4-FFF2-40B4-BE49-F238E27FC236}">
                <a16:creationId xmlns:a16="http://schemas.microsoft.com/office/drawing/2014/main" id="{45826C24-52FD-9F13-F1B0-09E87626D6D1}"/>
              </a:ext>
            </a:extLst>
          </p:cNvPr>
          <p:cNvSpPr txBox="1"/>
          <p:nvPr/>
        </p:nvSpPr>
        <p:spPr>
          <a:xfrm>
            <a:off x="11028329" y="2034892"/>
            <a:ext cx="55409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道路</a:t>
            </a:r>
          </a:p>
        </p:txBody>
      </p:sp>
      <p:sp>
        <p:nvSpPr>
          <p:cNvPr id="6" name="文本框 5">
            <a:extLst>
              <a:ext uri="{FF2B5EF4-FFF2-40B4-BE49-F238E27FC236}">
                <a16:creationId xmlns:a16="http://schemas.microsoft.com/office/drawing/2014/main" id="{84A493D5-2DD2-8CC3-54C6-4975DEA5CE79}"/>
              </a:ext>
            </a:extLst>
          </p:cNvPr>
          <p:cNvSpPr txBox="1"/>
          <p:nvPr/>
        </p:nvSpPr>
        <p:spPr>
          <a:xfrm>
            <a:off x="7591487" y="4635088"/>
            <a:ext cx="125331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部分卡口信息</a:t>
            </a:r>
          </a:p>
        </p:txBody>
      </p:sp>
      <p:cxnSp>
        <p:nvCxnSpPr>
          <p:cNvPr id="9" name="直接箭头连接符 8">
            <a:extLst>
              <a:ext uri="{FF2B5EF4-FFF2-40B4-BE49-F238E27FC236}">
                <a16:creationId xmlns:a16="http://schemas.microsoft.com/office/drawing/2014/main" id="{5DD91D21-9626-5A63-C863-0FDB4F47CB08}"/>
              </a:ext>
            </a:extLst>
          </p:cNvPr>
          <p:cNvCxnSpPr>
            <a:cxnSpLocks/>
          </p:cNvCxnSpPr>
          <p:nvPr/>
        </p:nvCxnSpPr>
        <p:spPr>
          <a:xfrm flipH="1" flipV="1">
            <a:off x="10625328" y="1758144"/>
            <a:ext cx="470218" cy="417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FF0F4E04-6F6F-10CC-8A7D-67D038791828}"/>
              </a:ext>
            </a:extLst>
          </p:cNvPr>
          <p:cNvCxnSpPr>
            <a:cxnSpLocks/>
          </p:cNvCxnSpPr>
          <p:nvPr/>
        </p:nvCxnSpPr>
        <p:spPr>
          <a:xfrm flipH="1" flipV="1">
            <a:off x="10558112" y="2740832"/>
            <a:ext cx="537434" cy="451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椭圆 13">
            <a:extLst>
              <a:ext uri="{FF2B5EF4-FFF2-40B4-BE49-F238E27FC236}">
                <a16:creationId xmlns:a16="http://schemas.microsoft.com/office/drawing/2014/main" id="{E28B2E84-8A45-1077-510C-4F1D41127A29}"/>
              </a:ext>
            </a:extLst>
          </p:cNvPr>
          <p:cNvSpPr/>
          <p:nvPr/>
        </p:nvSpPr>
        <p:spPr>
          <a:xfrm>
            <a:off x="9765792" y="1944507"/>
            <a:ext cx="859536" cy="87504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6F5BADC-F365-F4F4-3EA4-35E863F8B842}"/>
              </a:ext>
            </a:extLst>
          </p:cNvPr>
          <p:cNvSpPr txBox="1"/>
          <p:nvPr/>
        </p:nvSpPr>
        <p:spPr>
          <a:xfrm>
            <a:off x="8716758" y="4379127"/>
            <a:ext cx="267568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三环上一段道路上的卡口</a:t>
            </a:r>
          </a:p>
        </p:txBody>
      </p:sp>
      <p:sp>
        <p:nvSpPr>
          <p:cNvPr id="17" name="文本框 16">
            <a:extLst>
              <a:ext uri="{FF2B5EF4-FFF2-40B4-BE49-F238E27FC236}">
                <a16:creationId xmlns:a16="http://schemas.microsoft.com/office/drawing/2014/main" id="{DD55AA80-D9A2-11F6-CF7D-39DF24F688C0}"/>
              </a:ext>
            </a:extLst>
          </p:cNvPr>
          <p:cNvSpPr txBox="1"/>
          <p:nvPr/>
        </p:nvSpPr>
        <p:spPr>
          <a:xfrm>
            <a:off x="11028328" y="3030542"/>
            <a:ext cx="554091"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卡口</a:t>
            </a:r>
          </a:p>
        </p:txBody>
      </p:sp>
      <p:cxnSp>
        <p:nvCxnSpPr>
          <p:cNvPr id="19" name="直接箭头连接符 18">
            <a:extLst>
              <a:ext uri="{FF2B5EF4-FFF2-40B4-BE49-F238E27FC236}">
                <a16:creationId xmlns:a16="http://schemas.microsoft.com/office/drawing/2014/main" id="{C56BE234-3FE9-E7EA-C2D0-6A3E53D449E4}"/>
              </a:ext>
            </a:extLst>
          </p:cNvPr>
          <p:cNvCxnSpPr/>
          <p:nvPr/>
        </p:nvCxnSpPr>
        <p:spPr>
          <a:xfrm flipV="1">
            <a:off x="8051278" y="2265680"/>
            <a:ext cx="1330960" cy="325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61106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3983</TotalTime>
  <Words>3619</Words>
  <Application>Microsoft Office PowerPoint</Application>
  <PresentationFormat>宽屏</PresentationFormat>
  <Paragraphs>393</Paragraphs>
  <Slides>25</Slides>
  <Notes>25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25</vt:i4>
      </vt:variant>
    </vt:vector>
  </HeadingPairs>
  <TitlesOfParts>
    <vt:vector size="38" baseType="lpstr">
      <vt:lpstr>Lifeline JL</vt:lpstr>
      <vt:lpstr>等线</vt:lpstr>
      <vt:lpstr>等线 Light</vt:lpstr>
      <vt:lpstr>楷体</vt:lpstr>
      <vt:lpstr>宋体</vt:lpstr>
      <vt:lpstr>微软雅黑</vt:lpstr>
      <vt:lpstr>Arial</vt:lpstr>
      <vt:lpstr>Arial Nova Light</vt:lpstr>
      <vt:lpstr>Calibri</vt:lpstr>
      <vt:lpstr>Cambria Math</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Ben</dc:creator>
  <cp:lastModifiedBy>1 Mr.Liu</cp:lastModifiedBy>
  <cp:revision>32</cp:revision>
  <dcterms:created xsi:type="dcterms:W3CDTF">2022-05-03T13:00:00Z</dcterms:created>
  <dcterms:modified xsi:type="dcterms:W3CDTF">2022-12-01T14:56:23Z</dcterms:modified>
</cp:coreProperties>
</file>